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1" autoAdjust="0"/>
    <p:restoredTop sz="94660"/>
  </p:normalViewPr>
  <p:slideViewPr>
    <p:cSldViewPr snapToGrid="0">
      <p:cViewPr>
        <p:scale>
          <a:sx n="62" d="100"/>
          <a:sy n="62" d="100"/>
        </p:scale>
        <p:origin x="66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</a:t>
            </a:r>
            <a:r>
              <a:rPr lang="en-US" sz="2800" b="1" smtClean="0"/>
              <a:t>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loose, destroy 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4MG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08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	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5MG_m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536" y="56064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6MG_pas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653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worthy, comparable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7MG_ax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	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8MG_erga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654" y="58412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	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9MG_eulog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08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	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10MG_pan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417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near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worthy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comparable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loose,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10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near 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1MG_egg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 -ου,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2MG_Iakwb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946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	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3MG_ka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loose, destroy 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4MG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32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	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5MG_m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103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6MG_pas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10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near 				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1MG_egg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68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worthy, comparable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7MG_ax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5" y="5673371"/>
            <a:ext cx="70991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	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8MG_erga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0736" y="5514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	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9MG_eulog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	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10MG_pan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65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near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worthy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comparable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loose,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3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 -ου,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2MG_Iakwb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1244" y="54568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					42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8_03MG_ka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433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5368</TotalTime>
  <Words>683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315</cp:revision>
  <dcterms:created xsi:type="dcterms:W3CDTF">2019-01-27T23:10:16Z</dcterms:created>
  <dcterms:modified xsi:type="dcterms:W3CDTF">2019-02-23T16:01:04Z</dcterms:modified>
</cp:coreProperties>
</file>