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5" autoAdjust="0"/>
    <p:restoredTop sz="94660"/>
  </p:normalViewPr>
  <p:slideViewPr>
    <p:cSldViewPr snapToGrid="0">
      <p:cViewPr>
        <p:scale>
          <a:sx n="68" d="100"/>
          <a:sy n="68" d="100"/>
        </p:scale>
        <p:origin x="418" y="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</a:t>
            </a:r>
            <a:r>
              <a:rPr lang="en-US" sz="2800" b="1" dirty="0" smtClean="0"/>
              <a:t>38</a:t>
            </a:r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 err="1"/>
              <a:t>Erasmian</a:t>
            </a:r>
            <a:r>
              <a:rPr lang="en-US" sz="2800" b="1" dirty="0"/>
              <a:t> or Seminary Type 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λύω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2492" y="3759200"/>
            <a:ext cx="7417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loose, destroy 				42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03606" y="33425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8_04_lu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08769" y="54871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3425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μέρος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185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					42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3425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8_05_me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08770" y="52601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3425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άσχω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39457"/>
            <a:ext cx="7417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suffer, endure				42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3425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8_06_pasx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74903" y="58261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3425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ἄξιος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3407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worthy, comparable			41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3425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8_07_ax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74903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3425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ἐργάζομ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2374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work					41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3425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8_08_ergaz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3425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603606" y="33425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εὐλογέω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0706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bless					41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3425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8_09_eulog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3425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άντοτε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65665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					41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3425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8_10_panto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1659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3425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ἐγγίζω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near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άσχω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suffer, endure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Ἰάκω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βος,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ου,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ἄξιος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rthy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comparable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ινός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ή,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ἐργάζομ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work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λύω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loose, destroy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εὐλογέω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bless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μέρος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άντοτε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3425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B_Un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68414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603606" y="33425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627742" y="29980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27742" y="29980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ἐγγίζω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9297" y="3759200"/>
            <a:ext cx="64940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come near 				42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27742" y="29980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8_01_eggiz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27742" y="29980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3425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Ἰάκω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βος,  -ου,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					42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27742" y="29980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8_02_Iakwb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54671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27742" y="29980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ινός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-ή,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4185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					42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27742" y="29980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8_03_kain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56776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27742" y="29980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λύω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9665" y="3759200"/>
            <a:ext cx="7417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loose, destroy 				42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27742" y="29980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8_04_lu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1621" y="55692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27742" y="29980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μέρος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32216"/>
            <a:ext cx="4185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					42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27742" y="29980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8_05_me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6003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27742" y="29980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άσχω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417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suffer, endure				42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27742" y="29980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8_06_pasx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6806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27742" y="29980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ἐγγίζω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7390" y="3759200"/>
            <a:ext cx="64940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come near 				42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3425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8_01_eggiz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97480" y="61774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ἄξιος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3407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worthy, comparable			41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27742" y="29980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8_07_ax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97480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27742" y="29980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ἐργάζομ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8843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work					41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27742" y="29980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8_08_ergaz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2947" y="592021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27742" y="29980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εὐλογέω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bless					41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27742" y="29980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8_09_eulog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29381" y="55692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27742" y="29980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άντοτε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79520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					41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27742" y="29980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8_10_panto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1659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27742" y="29980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27742" y="29980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ἐγγίζω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near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άσχω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suffer, endure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Ἰάκω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βος,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ου,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ἄξιος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rthy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comparable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ινός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ή,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ἐργάζομ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work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λύω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loose, destroy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εὐλογέω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bless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μέρος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άντοτε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VB_Un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627742" y="299800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3425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Ἰάκω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βος,  -ου,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					42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3425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8_02_Iakwb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97481" y="53632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3425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ινός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-ή,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4185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					42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3425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B_Un38_03_kain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3425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5357</TotalTime>
  <Words>685</Words>
  <Application>Microsoft Office PowerPoint</Application>
  <PresentationFormat>Widescreen</PresentationFormat>
  <Paragraphs>211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38    Gr  Eng</vt:lpstr>
      <vt:lpstr>Vocabulary Builder:  Unit 38    Gr  Eng</vt:lpstr>
      <vt:lpstr>Vocabulary Builder:  Unit 38    Gr  Eng</vt:lpstr>
      <vt:lpstr>Vocabulary Builder:  Unit 38    Gr  Eng</vt:lpstr>
      <vt:lpstr>Vocabulary Builder:  Unit 38    Gr  Eng</vt:lpstr>
      <vt:lpstr>Vocabulary Builder:  Unit 38    Gr  Eng</vt:lpstr>
      <vt:lpstr>Vocabulary Builder:  Unit 38    Gr  Eng</vt:lpstr>
      <vt:lpstr>Vocabulary Builder:  Unit 38    Gr  Eng</vt:lpstr>
      <vt:lpstr>Vocabulary Builder:  Unit 38    Gr  Eng</vt:lpstr>
      <vt:lpstr>Vocabulary Builder:  Unit 38    Gr  Eng</vt:lpstr>
      <vt:lpstr>Vocabulary Builder:  Unit 38    Gr  Eng</vt:lpstr>
      <vt:lpstr>Vocabulary Builder:  Unit 38    Gr  Eng</vt:lpstr>
      <vt:lpstr>Vocabulary Builder:  Unit 38    Gr  Eng</vt:lpstr>
      <vt:lpstr>Vocabulary Builder:  Unit 38    Gr  Eng</vt:lpstr>
      <vt:lpstr>Vocabulary Builder:  Unit 38    Gr  Eng</vt:lpstr>
      <vt:lpstr>Vocabulary Builder:  Unit 38    Gr  Eng</vt:lpstr>
      <vt:lpstr>Vocabulary Builder:  Unit 38    Gr  Eng</vt:lpstr>
      <vt:lpstr>Vocabulary Builder:  Unit 38    Gr  Eng</vt:lpstr>
      <vt:lpstr>Vocabulary Builder:  Unit 38    Gr  Eng</vt:lpstr>
      <vt:lpstr>Vocabulary Builder:  Unit 38    Gr  Eng</vt:lpstr>
      <vt:lpstr>Vocabulary Builder:  Unit 38    Gr  Eng</vt:lpstr>
      <vt:lpstr>Vocabulary Builder:  Unit 38    Gr  Eng</vt:lpstr>
      <vt:lpstr>Vocabulary Builder:  Unit 38    Gr  Eng</vt:lpstr>
      <vt:lpstr>Vocabulary Builder:  Unit 38    Gr  Eng</vt:lpstr>
      <vt:lpstr>Vocabulary Builder:  Unit 38   Eng  Gr</vt:lpstr>
      <vt:lpstr>Vocabulary Builder:  Unit 38   Eng  Gr</vt:lpstr>
      <vt:lpstr>Vocabulary Builder:  Unit 38   Eng  Gr</vt:lpstr>
      <vt:lpstr>Vocabulary Builder:  Unit 38   Eng  Gr</vt:lpstr>
      <vt:lpstr>Vocabulary Builder:  Unit 38   Eng  Gr</vt:lpstr>
      <vt:lpstr>Vocabulary Builder:  Unit 38   Eng  Gr</vt:lpstr>
      <vt:lpstr>Vocabulary Builder:  Unit 38   Eng  Gr</vt:lpstr>
      <vt:lpstr>Vocabulary Builder:  Unit 38   Eng  Gr</vt:lpstr>
      <vt:lpstr>Vocabulary Builder:  Unit 38   Eng  Gr</vt:lpstr>
      <vt:lpstr>Vocabulary Builder:  Unit 38   Eng  Gr</vt:lpstr>
      <vt:lpstr>Vocabulary Builder:  Unit 38   Eng  Gr</vt:lpstr>
      <vt:lpstr>Vocabulary Builder:  Unit 38   Eng  Gr</vt:lpstr>
      <vt:lpstr>Vocabulary Builder:  Unit 38   Eng  Gr</vt:lpstr>
      <vt:lpstr>Vocabulary Builder:  Unit 38   Eng  Gr</vt:lpstr>
      <vt:lpstr>Vocabulary Builder:  Unit 38   Eng  Gr</vt:lpstr>
      <vt:lpstr>Vocabulary Builder:  Unit 38   Eng  Gr</vt:lpstr>
      <vt:lpstr>Vocabulary Builder:  Unit 38   Eng  Gr</vt:lpstr>
      <vt:lpstr>Vocabulary Builder:  Unit 38   Eng  Gr</vt:lpstr>
      <vt:lpstr>Vocabulary Builder:  Unit 38   Eng  Gr</vt:lpstr>
      <vt:lpstr>Vocabulary Builder:  Unit 38   Eng  Gr</vt:lpstr>
      <vt:lpstr>Vocabulary Builder:  Unit 38   Eng  Gr</vt:lpstr>
      <vt:lpstr>Vocabulary Builder:  Unit 38   Eng  Gr</vt:lpstr>
      <vt:lpstr>Vocabulary Builder:  Unit 38   Eng  Gr</vt:lpstr>
      <vt:lpstr>Vocabulary Builder:  Unit 38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311</cp:revision>
  <dcterms:created xsi:type="dcterms:W3CDTF">2019-01-27T23:10:16Z</dcterms:created>
  <dcterms:modified xsi:type="dcterms:W3CDTF">2019-02-23T15:49:31Z</dcterms:modified>
</cp:coreProperties>
</file>