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04" autoAdjust="0"/>
    <p:restoredTop sz="94660"/>
  </p:normalViewPr>
  <p:slideViewPr>
    <p:cSldViewPr snapToGrid="0">
      <p:cViewPr>
        <p:scale>
          <a:sx n="45" d="100"/>
          <a:sy n="45" d="100"/>
        </p:scale>
        <p:origin x="1286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37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Modern Greek</a:t>
            </a:r>
            <a:r>
              <a:rPr lang="en-US" sz="2800" b="1" dirty="0" smtClean="0"/>
              <a:t> </a:t>
            </a:r>
            <a:r>
              <a:rPr lang="en-US" sz="2800" b="1" dirty="0"/>
              <a:t>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υμάζω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2492" y="3759200"/>
            <a:ext cx="7417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wonder, marvel			43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7_04MG_thaumaz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41792" y="54871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θερ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απεύω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heal					43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7_05MG_therapeu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7125" y="54871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Ἰουδ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αία,  -ας,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39457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Judea					43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7_06MG_Iouda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4871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σε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αυτοῦ,  -ῆς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03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yourself 				43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7_07MG_seauto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92591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έρμ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-ατος,  τό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2374" y="3759200"/>
            <a:ext cx="4185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seed					43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7_08MG_sper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12725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φωνέω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0706" y="3759200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call					43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7_09MG_phon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1658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ἀνάστ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ασις,  -εως,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65665"/>
            <a:ext cx="603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resurrection				42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7_10MG_anastas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4725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tie, bind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Ἰουδ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αία,  -ας,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Judea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διέρχομ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pass through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σεαυτοῦ,  -ῆς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yourself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Ἡρῴδης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</a:t>
            </a:r>
            <a:r>
              <a:rPr lang="fr-F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Herod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έρμ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-ατος,  τό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seed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θα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υμάζω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wonder, marvel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φωνέω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call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θερ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απεύω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heal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ἀνάστασις,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εως,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resurrection</a:t>
            </a: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7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9392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9297" y="3759200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tie, bind				43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7_01MG_d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60325" y="55751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διέρχομ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9557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pass through				43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7_02MG_dierx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6325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Ἡρῴδης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Herod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43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7_03MG_Hrwd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2458" y="52601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υμάζω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9665" y="3759200"/>
            <a:ext cx="7417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wonder, marvel			43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7_04MG_thaumaz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92592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θερ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απεύω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832216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heal					43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7_05MG_therapeu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6032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Ἰουδ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αία,  -ας,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Judea					43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7_06MG_Iouda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40192" y="595407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7390" y="3759200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tie, bind				43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7_01MG_d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9392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σε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αυτοῦ,  -ῆς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03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yourself 				43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7_07MG_seauto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7125" y="55717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έρμ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-ατος,  τό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8843" y="3759200"/>
            <a:ext cx="4185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seed					43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7_08MG_sper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2458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φωνέω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call					43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7_09MG_phon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ἀνάστ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ασις,  -εως,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79520"/>
            <a:ext cx="603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resurrection				42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7_10MG_anastas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63525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tie, bind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Ἰουδ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αία,  -ας,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Judea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διέρχομ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pass through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σεαυτοῦ,  -ῆς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yourself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Ἡρῴδης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</a:t>
            </a:r>
            <a:r>
              <a:rPr lang="fr-F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Herod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έρμ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-ατος,  τό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seed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θα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υμάζω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wonder, marvel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φωνέω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call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θερ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απεύω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heal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ἀνάστασις,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εως,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resurrection</a:t>
            </a:r>
          </a:p>
        </p:txBody>
      </p:sp>
      <p:pic>
        <p:nvPicPr>
          <p:cNvPr id="2" name="VB_Un37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36992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διέρχομ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69557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pass through				43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7_02MG_dierx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0991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Ἡρῴδης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Herod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43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7_03MG_Hrwd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23258" y="52434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5436</TotalTime>
  <Words>683</Words>
  <Application>Microsoft Office PowerPoint</Application>
  <PresentationFormat>Widescreen</PresentationFormat>
  <Paragraphs>211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37    Gr  Eng</vt:lpstr>
      <vt:lpstr>Vocabulary Builder:  Unit 37    Gr  Eng</vt:lpstr>
      <vt:lpstr>Vocabulary Builder:  Unit 37    Gr  Eng</vt:lpstr>
      <vt:lpstr>Vocabulary Builder:  Unit 37    Gr  Eng</vt:lpstr>
      <vt:lpstr>Vocabulary Builder:  Unit 37    Gr  Eng</vt:lpstr>
      <vt:lpstr>Vocabulary Builder:  Unit 37    Gr  Eng</vt:lpstr>
      <vt:lpstr>Vocabulary Builder:  Unit 37    Gr  Eng</vt:lpstr>
      <vt:lpstr>Vocabulary Builder:  Unit 37    Gr  Eng</vt:lpstr>
      <vt:lpstr>Vocabulary Builder:  Unit 37    Gr  Eng</vt:lpstr>
      <vt:lpstr>Vocabulary Builder:  Unit 37    Gr  Eng</vt:lpstr>
      <vt:lpstr>Vocabulary Builder:  Unit 37    Gr  Eng</vt:lpstr>
      <vt:lpstr>Vocabulary Builder:  Unit 37    Gr  Eng</vt:lpstr>
      <vt:lpstr>Vocabulary Builder:  Unit 37    Gr  Eng</vt:lpstr>
      <vt:lpstr>Vocabulary Builder:  Unit 37    Gr  Eng</vt:lpstr>
      <vt:lpstr>Vocabulary Builder:  Unit 37    Gr  Eng</vt:lpstr>
      <vt:lpstr>Vocabulary Builder:  Unit 37    Gr  Eng</vt:lpstr>
      <vt:lpstr>Vocabulary Builder:  Unit 37    Gr  Eng</vt:lpstr>
      <vt:lpstr>Vocabulary Builder:  Unit 37    Gr  Eng</vt:lpstr>
      <vt:lpstr>Vocabulary Builder:  Unit 37    Gr  Eng</vt:lpstr>
      <vt:lpstr>Vocabulary Builder:  Unit 37    Gr  Eng</vt:lpstr>
      <vt:lpstr>Vocabulary Builder:  Unit 37    Gr  Eng</vt:lpstr>
      <vt:lpstr>Vocabulary Builder:  Unit 37    Gr  Eng</vt:lpstr>
      <vt:lpstr>Vocabulary Builder:  Unit 37    Gr  Eng</vt:lpstr>
      <vt:lpstr>Vocabulary Builder:  Unit 37    Gr  Eng</vt:lpstr>
      <vt:lpstr>Vocabulary Builder:  Unit 37   Eng  Gr</vt:lpstr>
      <vt:lpstr>Vocabulary Builder:  Unit 37   Eng  Gr</vt:lpstr>
      <vt:lpstr>Vocabulary Builder:  Unit 37   Eng  Gr</vt:lpstr>
      <vt:lpstr>Vocabulary Builder:  Unit 37   Eng  Gr</vt:lpstr>
      <vt:lpstr>Vocabulary Builder:  Unit 37   Eng  Gr</vt:lpstr>
      <vt:lpstr>Vocabulary Builder:  Unit 37   Eng  Gr</vt:lpstr>
      <vt:lpstr>Vocabulary Builder:  Unit 37   Eng  Gr</vt:lpstr>
      <vt:lpstr>Vocabulary Builder:  Unit 37   Eng  Gr</vt:lpstr>
      <vt:lpstr>Vocabulary Builder:  Unit 37   Eng  Gr</vt:lpstr>
      <vt:lpstr>Vocabulary Builder:  Unit 37   Eng  Gr</vt:lpstr>
      <vt:lpstr>Vocabulary Builder:  Unit 37   Eng  Gr</vt:lpstr>
      <vt:lpstr>Vocabulary Builder:  Unit 37   Eng  Gr</vt:lpstr>
      <vt:lpstr>Vocabulary Builder:  Unit 37   Eng  Gr</vt:lpstr>
      <vt:lpstr>Vocabulary Builder:  Unit 37   Eng  Gr</vt:lpstr>
      <vt:lpstr>Vocabulary Builder:  Unit 37   Eng  Gr</vt:lpstr>
      <vt:lpstr>Vocabulary Builder:  Unit 37   Eng  Gr</vt:lpstr>
      <vt:lpstr>Vocabulary Builder:  Unit 37   Eng  Gr</vt:lpstr>
      <vt:lpstr>Vocabulary Builder:  Unit 37   Eng  Gr</vt:lpstr>
      <vt:lpstr>Vocabulary Builder:  Unit 37   Eng  Gr</vt:lpstr>
      <vt:lpstr>Vocabulary Builder:  Unit 37   Eng  Gr</vt:lpstr>
      <vt:lpstr>Vocabulary Builder:  Unit 37   Eng  Gr</vt:lpstr>
      <vt:lpstr>Vocabulary Builder:  Unit 37   Eng  Gr</vt:lpstr>
      <vt:lpstr>Vocabulary Builder:  Unit 37   Eng  Gr</vt:lpstr>
      <vt:lpstr>Vocabulary Builder:  Unit 37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308</cp:revision>
  <dcterms:created xsi:type="dcterms:W3CDTF">2019-01-27T23:10:16Z</dcterms:created>
  <dcterms:modified xsi:type="dcterms:W3CDTF">2019-02-23T15:19:32Z</dcterms:modified>
</cp:coreProperties>
</file>