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4660"/>
  </p:normalViewPr>
  <p:slideViewPr>
    <p:cSldViewPr snapToGrid="0">
      <p:cViewPr>
        <p:scale>
          <a:sx n="60" d="100"/>
          <a:sy n="60" d="100"/>
        </p:scale>
        <p:origin x="562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</a:t>
            </a:r>
            <a:r>
              <a:rPr lang="en-US" sz="2800" b="1" dirty="0" smtClean="0"/>
              <a:t>37</a:t>
            </a:r>
            <a:endParaRPr lang="en-US" sz="2800" b="1" dirty="0" smtClean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υμάζω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wonder, marvel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4_thaum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047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απεύω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heal	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7_05_therap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Judea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6_Iouda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58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αυτοῦ,  -ῆς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yourself 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7_07_s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6325" y="55505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8_sper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7_09_phon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3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ἀνάστ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ασις,  -εως,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10_anasta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31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tie, bind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Judea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pass through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σεαυτοῦ,  -ῆς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yourself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Ἡρῴδης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υμάζω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wonder, marvel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ἀνάστασις,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09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tie, bind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1_d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3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pass through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2_di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Ἡρῴδης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Herod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3_Hrwd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5760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υμάζω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wonder, marvel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4_thauma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93625" y="5597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απεύω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heal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5_therape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71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Judea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6_Iouda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8065" y="55495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tie, bind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1_d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33325" y="5838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σε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αυτοῦ,  -ῆς	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yourself 				43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7_seaut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01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41857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8_sper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93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φωνέω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47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7_09_phon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5826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ἀνάστ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ασις,  -εως,  ἡ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				42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10_anastas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3925" y="46831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tie, bind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Ἰουδ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αία,  -ας,  ἡ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Judea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pass through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σεαυτοῦ,  -ῆς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yourself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Ἡρῴδης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fr-FR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Herod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έρμ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-ατος,  τό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θα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υμάζω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wonder, marvel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φωνέω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call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θερ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απεύω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ἀνάστασις,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εως,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28525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διέρχομ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pass through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7_02_dierxom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225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Ἡρῴδης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ὁ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Herod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43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37_03_Hrwd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2025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408718" y="317799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5328</TotalTime>
  <Words>685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 Gr  Eng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  <vt:lpstr>Vocabulary Builder:  Unit 37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306</cp:revision>
  <dcterms:created xsi:type="dcterms:W3CDTF">2019-01-27T23:10:16Z</dcterms:created>
  <dcterms:modified xsi:type="dcterms:W3CDTF">2019-02-23T13:30:56Z</dcterms:modified>
</cp:coreProperties>
</file>