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8" autoAdjust="0"/>
    <p:restoredTop sz="94660"/>
  </p:normalViewPr>
  <p:slideViewPr>
    <p:cSldViewPr snapToGrid="0">
      <p:cViewPr>
        <p:scale>
          <a:sx n="51" d="100"/>
          <a:sy n="51" d="100"/>
        </p:scale>
        <p:origin x="907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36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</a:t>
            </a:r>
            <a:r>
              <a:rPr lang="en-US" sz="2800" b="1" dirty="0" err="1" smtClean="0"/>
              <a:t>greek</a:t>
            </a:r>
            <a:r>
              <a:rPr lang="en-US" sz="2800" b="1" dirty="0" smtClean="0"/>
              <a:t> Pronunciations</a:t>
            </a:r>
            <a:endParaRPr lang="en-US" sz="2800" b="1" dirty="0"/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ὅμοιος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249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like, similar				45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4MG_omo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643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ιγινώσκω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7257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to know, recognize		44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5MG_epiginw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66922" y="59157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Ἰούδ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 -α,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Judas, Judah				44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6MG_Ioud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7237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τοικέω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5331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live,  dwell, inhabit			44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7MG_katiok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7236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αρτάνω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2374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sin	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8MG_amarta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709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γενεά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generation, family, race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9MG_gene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203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δεύτερος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	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10MG_deut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203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διώκω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pursue, persecute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Ἰούδ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 -α,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Judas, Judah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θλῖψις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rouble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τοικέω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live,  dwell,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inhabit</a:t>
            </a:r>
          </a:p>
          <a:p>
            <a:pPr marL="0" indent="0">
              <a:buNone/>
            </a:pP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temple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αρτάνω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ὅμοιος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similar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γενεά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ιγινώσκω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δεύτερος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208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διώκω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pursue, persecute			45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1MG_diw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6399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θλῖψις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trouble, oppression			45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2MG_thips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2227" y="5590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					45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3MG_na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2089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ὅμοιος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9665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like, similar				45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4MG_omo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2246" y="55757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ιγινώσκω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32216"/>
            <a:ext cx="97257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to know, recognize		44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5MG_epiginw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17020" y="547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Ἰούδ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 -α,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Judas, Judah				44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6MG_Ioud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6439" y="55457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διώκω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pursue, persecute			45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1MG_diw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224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τοικέω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5331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live,  dwell, inhabit			44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7MG_katiok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αρτάνω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843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sin	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8MG_amarta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γενεά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generation, family, race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9MG_gene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δεύτερος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	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10MG_deut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715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διώκω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pursue, persecute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Ἰούδ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 -α,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Judas, Judah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θλῖψις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rouble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τοικέω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live,  dwell,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inhabit</a:t>
            </a:r>
          </a:p>
          <a:p>
            <a:pPr marL="0" indent="0">
              <a:buNone/>
            </a:pP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temple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αρτάνω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ὅμοιος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similar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γενεά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ιγινώσκω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δεύτερος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36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216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θλῖψις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trouble, oppression			45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2MG_thips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7237" y="55387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					45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6_03MG_na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139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5279</TotalTime>
  <Words>809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303</cp:revision>
  <dcterms:created xsi:type="dcterms:W3CDTF">2019-01-27T23:10:16Z</dcterms:created>
  <dcterms:modified xsi:type="dcterms:W3CDTF">2019-02-23T12:24:33Z</dcterms:modified>
</cp:coreProperties>
</file>