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5" autoAdjust="0"/>
    <p:restoredTop sz="94660"/>
  </p:normalViewPr>
  <p:slideViewPr>
    <p:cSldViewPr snapToGrid="0">
      <p:cViewPr>
        <p:scale>
          <a:sx n="56" d="100"/>
          <a:sy n="56" d="100"/>
        </p:scale>
        <p:origin x="802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36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like, similar	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4_omo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80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725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to know, recognize		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6_05_epi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74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				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6_Iou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1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3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inhabit			44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6_07_kati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8_amart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0" y="5954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family, race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6_09_gen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5512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10_de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2" y="5566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inhabit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1_diw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trouble, oppression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2_thip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380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3_n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930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like, similar	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36_04_omo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7292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9725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to know, recognize		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5_epi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				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6_Iou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1_diw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3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inhabit			44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7_kati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5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8_amart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family, race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6_09_gen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746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10_de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1" y="58321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διώκω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pursue, persecute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Ἰούδ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 -α,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Judas, Judah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live,  dwell,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inhabit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ὅμοιος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γενεά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5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θλῖψις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trouble, oppression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6_02_thip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987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45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36_03_n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5269</TotalTime>
  <Words>811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 Gr  Eng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  <vt:lpstr>Vocabulary Builder:  Unit 36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301</cp:revision>
  <dcterms:created xsi:type="dcterms:W3CDTF">2019-01-27T23:10:16Z</dcterms:created>
  <dcterms:modified xsi:type="dcterms:W3CDTF">2019-02-23T12:14:09Z</dcterms:modified>
</cp:coreProperties>
</file>