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51"/>
  </p:notesMasterIdLst>
  <p:sldIdLst>
    <p:sldId id="256" r:id="rId2"/>
    <p:sldId id="288" r:id="rId3"/>
    <p:sldId id="291" r:id="rId4"/>
    <p:sldId id="257" r:id="rId5"/>
    <p:sldId id="292" r:id="rId6"/>
    <p:sldId id="268" r:id="rId7"/>
    <p:sldId id="293" r:id="rId8"/>
    <p:sldId id="269" r:id="rId9"/>
    <p:sldId id="294" r:id="rId10"/>
    <p:sldId id="270" r:id="rId11"/>
    <p:sldId id="295" r:id="rId12"/>
    <p:sldId id="271" r:id="rId13"/>
    <p:sldId id="296" r:id="rId14"/>
    <p:sldId id="272" r:id="rId15"/>
    <p:sldId id="297" r:id="rId16"/>
    <p:sldId id="273" r:id="rId17"/>
    <p:sldId id="298" r:id="rId18"/>
    <p:sldId id="274" r:id="rId19"/>
    <p:sldId id="299" r:id="rId20"/>
    <p:sldId id="275" r:id="rId21"/>
    <p:sldId id="300" r:id="rId22"/>
    <p:sldId id="276" r:id="rId23"/>
    <p:sldId id="314" r:id="rId24"/>
    <p:sldId id="311" r:id="rId25"/>
    <p:sldId id="289" r:id="rId26"/>
    <p:sldId id="290" r:id="rId27"/>
    <p:sldId id="301" r:id="rId28"/>
    <p:sldId id="277" r:id="rId29"/>
    <p:sldId id="302" r:id="rId30"/>
    <p:sldId id="278" r:id="rId31"/>
    <p:sldId id="303" r:id="rId32"/>
    <p:sldId id="279" r:id="rId33"/>
    <p:sldId id="304" r:id="rId34"/>
    <p:sldId id="280" r:id="rId35"/>
    <p:sldId id="305" r:id="rId36"/>
    <p:sldId id="281" r:id="rId37"/>
    <p:sldId id="306" r:id="rId38"/>
    <p:sldId id="282" r:id="rId39"/>
    <p:sldId id="307" r:id="rId40"/>
    <p:sldId id="283" r:id="rId41"/>
    <p:sldId id="308" r:id="rId42"/>
    <p:sldId id="284" r:id="rId43"/>
    <p:sldId id="309" r:id="rId44"/>
    <p:sldId id="285" r:id="rId45"/>
    <p:sldId id="310" r:id="rId46"/>
    <p:sldId id="286" r:id="rId47"/>
    <p:sldId id="313" r:id="rId48"/>
    <p:sldId id="312" r:id="rId49"/>
    <p:sldId id="258" r:id="rId5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ed Hildebrandt" initials="TH" lastIdx="1" clrIdx="0">
    <p:extLst>
      <p:ext uri="{19B8F6BF-5375-455C-9EA6-DF929625EA0E}">
        <p15:presenceInfo xmlns:p15="http://schemas.microsoft.com/office/powerpoint/2012/main" userId="S-1-5-21-220523388-1715567821-839522115-11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74" autoAdjust="0"/>
    <p:restoredTop sz="94660"/>
  </p:normalViewPr>
  <p:slideViewPr>
    <p:cSldViewPr snapToGrid="0">
      <p:cViewPr varScale="1">
        <p:scale>
          <a:sx n="88" d="100"/>
          <a:sy n="88" d="100"/>
        </p:scale>
        <p:origin x="80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D02531-C502-483D-8A57-D6B0B0C48471}" type="datetimeFigureOut">
              <a:rPr lang="en-US" smtClean="0"/>
              <a:t>2/23/2019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D9878C-C715-4CCA-9847-F88C3E9A2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78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509A250-FF31-4206-8172-F9D3106AACB1}" type="datetimeFigureOut">
              <a:rPr lang="en-US" dirty="0"/>
              <a:t>2/23/2019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" Target="slide2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1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47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p3"/><Relationship Id="rId1" Type="http://schemas.microsoft.com/office/2007/relationships/media" Target="../media/media7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p3"/><Relationship Id="rId1" Type="http://schemas.microsoft.com/office/2007/relationships/media" Target="../media/media9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p3"/><Relationship Id="rId1" Type="http://schemas.microsoft.com/office/2007/relationships/media" Target="../media/media10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p3"/><Relationship Id="rId1" Type="http://schemas.microsoft.com/office/2007/relationships/media" Target="../media/media11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4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slide" Target="slide27.xml"/><Relationship Id="rId1" Type="http://schemas.openxmlformats.org/officeDocument/2006/relationships/slideLayout" Target="../slideLayouts/slideLayout2.xml"/><Relationship Id="rId4" Type="http://schemas.openxmlformats.org/officeDocument/2006/relationships/slide" Target="slide4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6.png"/><Relationship Id="rId5" Type="http://schemas.openxmlformats.org/officeDocument/2006/relationships/slide" Target="slide1.xml"/><Relationship Id="rId4" Type="http://schemas.openxmlformats.org/officeDocument/2006/relationships/slide" Target="slide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4" y="641838"/>
            <a:ext cx="9177765" cy="1456429"/>
          </a:xfrm>
        </p:spPr>
        <p:txBody>
          <a:bodyPr/>
          <a:lstStyle/>
          <a:p>
            <a:r>
              <a:rPr lang="en-US" dirty="0" smtClean="0"/>
              <a:t>Mastering NT Greek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0820" y="2628900"/>
            <a:ext cx="10401320" cy="2461260"/>
          </a:xfrm>
        </p:spPr>
        <p:txBody>
          <a:bodyPr>
            <a:normAutofit lnSpcReduction="10000"/>
          </a:bodyPr>
          <a:lstStyle/>
          <a:p>
            <a:pPr algn="ctr"/>
            <a:r>
              <a:rPr lang="en-US" sz="2800" b="1" dirty="0" smtClean="0"/>
              <a:t>Vocabulary Builder:  Unit 35</a:t>
            </a:r>
          </a:p>
          <a:p>
            <a:pPr algn="ctr"/>
            <a:endParaRPr lang="en-US" sz="2800" b="1" dirty="0"/>
          </a:p>
          <a:p>
            <a:pPr algn="ctr"/>
            <a:r>
              <a:rPr lang="en-US" sz="2800" b="1" dirty="0" err="1"/>
              <a:t>Erasmian</a:t>
            </a:r>
            <a:r>
              <a:rPr lang="en-US" sz="2800" b="1" dirty="0"/>
              <a:t> or Seminary Type Pronunciations</a:t>
            </a:r>
          </a:p>
          <a:p>
            <a:r>
              <a:rPr lang="en-US" sz="2800" b="1" dirty="0"/>
              <a:t/>
            </a:r>
            <a:br>
              <a:rPr lang="en-US" sz="2800" b="1" dirty="0"/>
            </a:br>
            <a:endParaRPr lang="en-US" sz="2800" b="1" dirty="0"/>
          </a:p>
        </p:txBody>
      </p:sp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6214634" y="5194095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Greek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261256" y="5194662"/>
            <a:ext cx="5782492" cy="111578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Greek </a:t>
            </a:r>
            <a:r>
              <a:rPr lang="en-US" sz="5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English</a:t>
            </a:r>
            <a:endParaRPr lang="en-US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972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θηρίον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249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 beast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4_ther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27882" y="548712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66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695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θίζω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seat, sit 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5_05_kath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29911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784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435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μικρός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39457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little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6_mik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15611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215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72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woe, alas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5_07_ou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533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31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αυρόω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62374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crucify 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8_stau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9381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457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761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8718" y="1679015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4" name="Rectangle 13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81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σωτηρί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0706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VB_Un35_09_swter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748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365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7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80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γγέλλω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65665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announce, report			45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10_apagg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64596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2860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0996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ροσφέρω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to, offer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μικρός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little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fear,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terror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οὐαί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woe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alas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φυλ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ακή, -ῆς,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guard, prison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σταυρόω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crucify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θηρίον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σωτηρί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seat, sit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ἀπαγγέλλω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announce, report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VB_Un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319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32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3" name="Rectangle 12">
            <a:hlinkClick r:id="rId3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616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718" y="1679021"/>
            <a:ext cx="111424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click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on the screen to bring up the translated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 </a:t>
            </a:r>
            <a:b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button to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to the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next/previous word</a:t>
            </a:r>
          </a:p>
          <a:p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Click on any title to return to the very beginning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>
            <a:hlinkClick r:id="rId3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79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1" name="Rectangle 10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5925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ροσφέρω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319297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bring to, offer		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1_prosphe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448268" y="550381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607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9919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309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 -ου,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fear, terror 		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2_phob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46239" y="583252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953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10" name="Rectangle 9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222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φυλ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ακή, -ῆς,  ἡ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27509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guard, prison  	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3_phul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89140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96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387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θηρίον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89665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wild beast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5_04_ther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2954" y="546349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689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53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791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θίζω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832216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seat, sit 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5_kathiz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99283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29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9482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μικρός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-ά,  -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small, little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6_mikr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889139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831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47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94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ροσφέρω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7390" y="3759200"/>
            <a:ext cx="74174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bring to, offer		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1_prosphere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0" y="595412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14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οὐ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αί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woe, alas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7_oua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676868" y="5710441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16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35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689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στ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αυρόω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98843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crucify 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8_stauro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5952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426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2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581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σωτηρί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 -ας,  ἡ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759200"/>
            <a:ext cx="55707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				46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VB_Un35_09_swteri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91168" y="553320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36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7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89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ἀπα</a:t>
            </a: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γγέλλω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03312" y="3779520"/>
            <a:ext cx="787908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announce, report			45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10_apaggellw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66625" y="526013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6243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16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3" grpId="0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9" name="Rectangle 8">
            <a:hlinkClick r:id="rId2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129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3" name="Rectangle 12">
            <a:hlinkClick r:id="rId5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258618" y="1536274"/>
            <a:ext cx="11836399" cy="381593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ροσφέρω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bring to, offer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μικρός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ά,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όν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small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little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φό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ου,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ὁ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terror           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οὐαί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woe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alas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φυλ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ακή, -ῆς,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guard, prison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σταυρόω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crucify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θηρίον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ου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τό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wild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beast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4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σωτηρί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ας,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ἡ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salvation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καθίζω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I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seat, sit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ἀπαγγέλλω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announce, report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VB_Un3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46676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740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hlinkClick r:id="rId2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Again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>
            <a:hlinkClick r:id="rId3" action="ppaction://hlinksldjump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Finished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rId4" action="ppaction://hlinksldjump"/>
          </p:cNvPr>
          <p:cNvSpPr/>
          <p:nvPr/>
        </p:nvSpPr>
        <p:spPr>
          <a:xfrm>
            <a:off x="1154955" y="4385499"/>
            <a:ext cx="882565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Back to Full Word List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Gr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sldjump"/>
            </a:endParaRPr>
          </a:p>
        </p:txBody>
      </p:sp>
      <p:sp>
        <p:nvSpPr>
          <p:cNvPr id="12" name="Rectangle 11">
            <a:hlinkClick r:id="rId3" action="ppaction://hlinksldjump"/>
          </p:cNvPr>
          <p:cNvSpPr/>
          <p:nvPr/>
        </p:nvSpPr>
        <p:spPr>
          <a:xfrm>
            <a:off x="603606" y="346618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552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989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φό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βος,  -ου,  ὁ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050574" y="3935270"/>
            <a:ext cx="60324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fear, terror 				47</a:t>
            </a:r>
          </a:p>
        </p:txBody>
      </p:sp>
      <p:sp>
        <p:nvSpPr>
          <p:cNvPr id="5" name="Rounded Rectangle 4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1" name="Rectangle 10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VB_Un35_02_phobos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709525" y="5718785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723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560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9"/>
            <a:ext cx="8946541" cy="14218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6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φυλ</a:t>
            </a:r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ακή, -ῆς,  ἡ	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03312" y="3922693"/>
            <a:ext cx="6955750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guard, prison  			47</a:t>
            </a:r>
          </a:p>
        </p:txBody>
      </p:sp>
      <p:sp>
        <p:nvSpPr>
          <p:cNvPr id="12" name="Rounded Rectangle 11">
            <a:hlinkClick r:id="rId4" action="ppaction://hlinksldjump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>
            <a:hlinkClick r:id="" action="ppaction://hlinkshowjump?jump=nextslide"/>
          </p:cNvPr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5" action="ppaction://hlinksldjump"/>
            </a:endParaRPr>
          </a:p>
        </p:txBody>
      </p: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VB_Un35_03_phulak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02536" y="5933756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0301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2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hlinkClick r:id="" action="ppaction://hlinkshowjump?jump=previousslide"/>
          </p:cNvPr>
          <p:cNvSpPr/>
          <p:nvPr/>
        </p:nvSpPr>
        <p:spPr>
          <a:xfrm>
            <a:off x="1154955" y="5487126"/>
            <a:ext cx="3910148" cy="9339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6070465" y="5503816"/>
            <a:ext cx="3910148" cy="91730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Next</a:t>
            </a:r>
            <a:endParaRPr lang="en-US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899969" cy="878242"/>
          </a:xfrm>
        </p:spPr>
        <p:txBody>
          <a:bodyPr/>
          <a:lstStyle/>
          <a:p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Builder:  Unit 35    Gr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Eng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  <a:hlinkClick r:id="rId2" action="ppaction://hlinksldjump"/>
            </a:endParaRPr>
          </a:p>
        </p:txBody>
      </p:sp>
      <p:sp>
        <p:nvSpPr>
          <p:cNvPr id="8" name="Rectangle 7">
            <a:hlinkClick r:id="rId2" action="ppaction://hlinksldjump"/>
          </p:cNvPr>
          <p:cNvSpPr/>
          <p:nvPr/>
        </p:nvSpPr>
        <p:spPr>
          <a:xfrm>
            <a:off x="617724" y="344146"/>
            <a:ext cx="9928356" cy="11480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72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5238</TotalTime>
  <Words>793</Words>
  <Application>Microsoft Office PowerPoint</Application>
  <PresentationFormat>Widescreen</PresentationFormat>
  <Paragraphs>211</Paragraphs>
  <Slides>49</Slides>
  <Notes>0</Notes>
  <HiddenSlides>0</HiddenSlides>
  <MMClips>22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6" baseType="lpstr">
      <vt:lpstr>Arial</vt:lpstr>
      <vt:lpstr>Calibri</vt:lpstr>
      <vt:lpstr>Century Gothic</vt:lpstr>
      <vt:lpstr>Times New Roman</vt:lpstr>
      <vt:lpstr>Wingdings</vt:lpstr>
      <vt:lpstr>Wingdings 3</vt:lpstr>
      <vt:lpstr>Ion</vt:lpstr>
      <vt:lpstr>Mastering NT Greek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 Gr  Eng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  <vt:lpstr>Vocabulary Builder:  Unit 35   Eng  Gr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Mastering NT Greek</dc:title>
  <dc:creator>Ted Hildebrandt</dc:creator>
  <cp:lastModifiedBy>Ted Hildebrandt</cp:lastModifiedBy>
  <cp:revision>296</cp:revision>
  <dcterms:created xsi:type="dcterms:W3CDTF">2019-01-27T23:10:16Z</dcterms:created>
  <dcterms:modified xsi:type="dcterms:W3CDTF">2019-02-23T11:54:48Z</dcterms:modified>
</cp:coreProperties>
</file>