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7" autoAdjust="0"/>
    <p:restoredTop sz="94660"/>
  </p:normalViewPr>
  <p:slideViewPr>
    <p:cSldViewPr snapToGrid="0">
      <p:cViewPr>
        <p:scale>
          <a:sx n="50" d="100"/>
          <a:sy n="50" d="100"/>
        </p:scale>
        <p:origin x="1142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34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ἔρημος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10379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Adj.:  deserted;  Noun: desert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4MG_er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904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 whither?			48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5MG_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αρτωλός,  -ον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Adj.:  sinful;  Noun:  sinner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6MG_amartw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1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ατέω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grasp, attain  				47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7MG_kr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7402" y="59078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κρίσις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judgment, condemnation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8MG_kri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218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οὐκέτι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		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9MG_ouk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3285" y="55342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 (Gen.)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10MG_p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33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χρεί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need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ἁμαρτωλός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sinful, sinner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grasp, attain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προσθεν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of, before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κρίσις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ἔρημος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deserted, desert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οὐκέτι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 whither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before  (gen.)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048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1MG_xr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33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back, pay 			48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2MG_apo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900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προσθεν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of, before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3MG_emprosth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ἔρημος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Adj.:  deserted;  Noun: desert		48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4MG_er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 whither?			48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5MG_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284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αρτωλός,  -ον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Adj.:  sinful;  Noun:  sinner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6MG_amartw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57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1MG_xr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284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ατέω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grasp, attain  				47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7MG_kr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38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κρίσις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judgment, condemnation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8MG_kri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856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οὐκέτι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		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9MG_ouk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   (gen.)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10MG_p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328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χρεί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need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ἁμαρτωλός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sinful, sinner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grasp, attain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προσθεν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of, before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κρίσις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ἔρημος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deserted, desert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οὐκέτι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 whither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before  (gen.)</a:t>
            </a:r>
          </a:p>
        </p:txBody>
      </p:sp>
      <p:pic>
        <p:nvPicPr>
          <p:cNvPr id="2" name="VB_Un34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back, pay 			48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2MG_apo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προσθεν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of, before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48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4_03MG_emprosth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1785" y="5842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5285</TotalTime>
  <Words>742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288</cp:revision>
  <dcterms:created xsi:type="dcterms:W3CDTF">2019-01-27T23:10:16Z</dcterms:created>
  <dcterms:modified xsi:type="dcterms:W3CDTF">2019-02-22T20:40:46Z</dcterms:modified>
</cp:coreProperties>
</file>