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0" autoAdjust="0"/>
    <p:restoredTop sz="94660"/>
  </p:normalViewPr>
  <p:slideViewPr>
    <p:cSldViewPr snapToGrid="0">
      <p:cViewPr>
        <p:scale>
          <a:sx n="55" d="100"/>
          <a:sy n="55" d="100"/>
        </p:scale>
        <p:origin x="67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34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ἔρημος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492" y="3759200"/>
            <a:ext cx="10379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Adj.:  deserted;  Noun: desert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4_04_ere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1597" y="55426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  whither?			48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4_05_p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959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αρτωλός,  -ον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1018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Adj.:  sinful;  Noun:  sinner		47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4_06_amartw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5738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ατέω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grasp, attain  				47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4_07_kra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κρίσις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2374" y="375920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judgment, condemnation		47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4_08_kris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5452" y="56090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οὐκέτι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longer				47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4_09_ouke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7879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 (Gen.)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47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4_10_p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025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χρεί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need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ἁμαρτωλός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sinful, sinner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οδίδωμι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grasp, attain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προσθεν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of, before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κρίσις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εως,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judgment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ἔρημος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deserted, desert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οὐκέτι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longer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ποῦ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  whither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 (gen.)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B_Un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5738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χρεί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				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4_01_xre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243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οδίδωμι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09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 back, pay 			48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4_02_apo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159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προσθεν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of, before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4_03_emprosth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ἔρημος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665" y="3759200"/>
            <a:ext cx="10649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Adj.:  deserted;  Noun: desert		48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34_04_ere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0980" y="5954123"/>
            <a:ext cx="487363" cy="40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32216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  whither?			48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4_05_p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014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αρτωλός,  -ον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8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Adj.:  sinful;  Noun:  sinner		47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4_06_amartw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774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χρεί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				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4_01_xre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564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ατέω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grasp, attain  				47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4_07_kra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7301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κρίσις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843" y="375920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judgment, condemnation		47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4_08_kris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399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οὐκέτι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longer				47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4_09_ouke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243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   (gen.)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47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4_10_p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564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χρεί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need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ἁμαρτωλός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sinful, sinner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οδίδωμι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grasp, attain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προσθεν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of, before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κρίσις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εως,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judgment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ἔρημος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deserted, desert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οὐκέτι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longer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ποῦ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  whither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 (gen.)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B_Un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014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οδίδωμι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7609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 back, pay 			48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4_02_apo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316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προσθεν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of, before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34_03_emprosth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5184</TotalTime>
  <Words>743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 Gr  Eng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  <vt:lpstr>Vocabulary Builder:  Unit 34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287</cp:revision>
  <dcterms:created xsi:type="dcterms:W3CDTF">2019-01-27T23:10:16Z</dcterms:created>
  <dcterms:modified xsi:type="dcterms:W3CDTF">2019-02-22T18:59:08Z</dcterms:modified>
</cp:coreProperties>
</file>