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6" autoAdjust="0"/>
    <p:restoredTop sz="94660"/>
  </p:normalViewPr>
  <p:slideViewPr>
    <p:cSldViewPr snapToGrid="0">
      <p:cViewPr>
        <p:scale>
          <a:sx n="43" d="100"/>
          <a:sy n="43" d="100"/>
        </p:scale>
        <p:origin x="1238" y="10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33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</a:t>
            </a:r>
            <a:r>
              <a:rPr lang="en-US" sz="2800" b="1" dirty="0"/>
              <a:t>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person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4MG_tuph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9901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5MG_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3641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6MG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90167" y="55182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until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7MG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2983" y="547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	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8MG_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743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 receive, accept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9MG_para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1619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νερόω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10MG_phan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43996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φανερόω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148796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57" name="Rectangle 56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1MG_ka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404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blessed, happy, fortunate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2MG_mak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4041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	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3MG_parab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337" y="553609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64940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person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4MG_tuphl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9548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5MG_a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041219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6MG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337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		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1MG_kak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15713" y="59624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(Conj.)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until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7MG_axr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5407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		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8MG_et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6257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 receive, accept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9MG_paralamban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783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νερόω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88024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			49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10MG_phane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02324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-ή,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bad, evil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Gen.: as far 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blessed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ἄχρις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Conj.: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ἔτος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τυφλός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παραλαμβ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άνω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take,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ἄρα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φανερόω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reveal, make known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B_Un33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13016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6330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κάριος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-α,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9264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blessed, happy, fortunate		50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2MG_maka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79854" y="6177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παραβ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ολή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					50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B_Un33_03MG_parab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972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33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5210</TotalTime>
  <Words>835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 Gr  Eng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  <vt:lpstr>Vocabulary Builder:  Unit 33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281</cp:revision>
  <dcterms:created xsi:type="dcterms:W3CDTF">2019-01-27T23:10:16Z</dcterms:created>
  <dcterms:modified xsi:type="dcterms:W3CDTF">2019-02-22T17:05:45Z</dcterms:modified>
</cp:coreProperties>
</file>