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6" autoAdjust="0"/>
    <p:restoredTop sz="94660"/>
  </p:normalViewPr>
  <p:slideViewPr>
    <p:cSldViewPr snapToGrid="0">
      <p:cViewPr>
        <p:scale>
          <a:sx n="47" d="100"/>
          <a:sy n="47" d="100"/>
        </p:scale>
        <p:origin x="1075" y="9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</a:t>
            </a:r>
            <a:r>
              <a:rPr lang="en-US" sz="2800" b="1" dirty="0" smtClean="0"/>
              <a:t>33</a:t>
            </a:r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 err="1"/>
              <a:t>Erasmian</a:t>
            </a:r>
            <a:r>
              <a:rPr lang="en-US" sz="2800" b="1" dirty="0"/>
              <a:t> or Seminary Type 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τυφλός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-ή,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2492" y="3759200"/>
            <a:ext cx="64940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blind person				50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3_04_tuphl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8268" y="54308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879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then, therefore			49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3_05_a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5611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ἄχρι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ἄχρις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(Gen.)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39457"/>
            <a:ext cx="69557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Gen.: as far as				49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3_06_axr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46239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ἄχρι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ἄχρις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(Conj.)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03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Conj.: until				49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3_07_axr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1939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ἔτος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2374" y="3759200"/>
            <a:ext cx="4185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					49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3_08_e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78896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παραλαμβ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άνω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0706" y="3759200"/>
            <a:ext cx="8802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 receive, accept			49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3_09_paralamban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522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νερόω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65665"/>
            <a:ext cx="8802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reveal, make known			49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3_10_phanero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17639" y="49997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-ή,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bad, evil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ἄχρι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ἄχρις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Gen.: as far as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κάριος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blessed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happy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ἄχρι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ἄχρις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Conj.: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until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παραβ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ολή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parable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ἔτος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τυφλός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ή,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blind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παραλαμβ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άνω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ἄρα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then, therefore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φανερόω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reveal, make known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VB_Un3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86208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57" name="Rectangle 56">
            <a:hlinkClick r:id="rId3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603606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-ή,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9297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bad, evil				50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3_01_kak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1940" y="52601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κάριος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264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blessed, happy, fortunate		50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3_02_makar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42182" y="54871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παραβ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ολή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parable					50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3_03_parabo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05468" y="55451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τυφλός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-ή,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9665" y="3759200"/>
            <a:ext cx="64940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blind person				50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3_04_tuphl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662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32216"/>
            <a:ext cx="7879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then, therefore			49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3_05_a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7222" y="55451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ἄχρι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ἄχρις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(Gen.)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9557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Gen.: as far as				49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3_06_axr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9282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-ή,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7390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bad, evil				50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3_01_kak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60539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ἄχρι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ἄχρις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(Conj.)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03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Conj.: until				49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3_07_axr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5225" y="55332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ἔτος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8843" y="3759200"/>
            <a:ext cx="4185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					49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3_08_e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7254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παραλαμβ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άνω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802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 receive, accept			49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3_09_paralamban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13582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νερόω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79520"/>
            <a:ext cx="8802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reveal, make known			49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3_10_phanero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33968" y="55168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603606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603606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-ή,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bad, evil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ἄχρι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ἄχρις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Gen.: as far as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κάριος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blessed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happy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ἄχρι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ἄχρις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Conj.: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until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παραβ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ολή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parable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ἔτος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τυφλός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ή,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blind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παραλαμβ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άνω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ἄρα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then, therefore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φανερόω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reveal, make known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VB_Un3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558611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603606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κάριος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9264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blessed, happy, fortunate		50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3_02_makar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23825" y="59624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παραβ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ολή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parable					50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VB_Un33_03_parabo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0925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5089</TotalTime>
  <Words>837</Words>
  <Application>Microsoft Office PowerPoint</Application>
  <PresentationFormat>Widescreen</PresentationFormat>
  <Paragraphs>211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33    Gr  Eng</vt:lpstr>
      <vt:lpstr>Vocabulary Builder:  Unit 33    Gr  Eng</vt:lpstr>
      <vt:lpstr>Vocabulary Builder:  Unit 33    Gr  Eng</vt:lpstr>
      <vt:lpstr>Vocabulary Builder:  Unit 33    Gr  Eng</vt:lpstr>
      <vt:lpstr>Vocabulary Builder:  Unit 33    Gr  Eng</vt:lpstr>
      <vt:lpstr>Vocabulary Builder:  Unit 33    Gr  Eng</vt:lpstr>
      <vt:lpstr>Vocabulary Builder:  Unit 33    Gr  Eng</vt:lpstr>
      <vt:lpstr>Vocabulary Builder:  Unit 33    Gr  Eng</vt:lpstr>
      <vt:lpstr>Vocabulary Builder:  Unit 33    Gr  Eng</vt:lpstr>
      <vt:lpstr>Vocabulary Builder:  Unit 33    Gr  Eng</vt:lpstr>
      <vt:lpstr>Vocabulary Builder:  Unit 33    Gr  Eng</vt:lpstr>
      <vt:lpstr>Vocabulary Builder:  Unit 33    Gr  Eng</vt:lpstr>
      <vt:lpstr>Vocabulary Builder:  Unit 33    Gr  Eng</vt:lpstr>
      <vt:lpstr>Vocabulary Builder:  Unit 33    Gr  Eng</vt:lpstr>
      <vt:lpstr>Vocabulary Builder:  Unit 33    Gr  Eng</vt:lpstr>
      <vt:lpstr>Vocabulary Builder:  Unit 33    Gr  Eng</vt:lpstr>
      <vt:lpstr>Vocabulary Builder:  Unit 33    Gr  Eng</vt:lpstr>
      <vt:lpstr>Vocabulary Builder:  Unit 33    Gr  Eng</vt:lpstr>
      <vt:lpstr>Vocabulary Builder:  Unit 33    Gr  Eng</vt:lpstr>
      <vt:lpstr>Vocabulary Builder:  Unit 33    Gr  Eng</vt:lpstr>
      <vt:lpstr>Vocabulary Builder:  Unit 33    Gr  Eng</vt:lpstr>
      <vt:lpstr>Vocabulary Builder:  Unit 33    Gr  Eng</vt:lpstr>
      <vt:lpstr>Vocabulary Builder:  Unit 33    Gr  Eng</vt:lpstr>
      <vt:lpstr>Vocabulary Builder:  Unit 33    Gr  Eng</vt:lpstr>
      <vt:lpstr>Vocabulary Builder:  Unit 33   Eng  Gr</vt:lpstr>
      <vt:lpstr>Vocabulary Builder:  Unit 33   Eng  Gr</vt:lpstr>
      <vt:lpstr>Vocabulary Builder:  Unit 33   Eng  Gr</vt:lpstr>
      <vt:lpstr>Vocabulary Builder:  Unit 33   Eng  Gr</vt:lpstr>
      <vt:lpstr>Vocabulary Builder:  Unit 33   Eng  Gr</vt:lpstr>
      <vt:lpstr>Vocabulary Builder:  Unit 33   Eng  Gr</vt:lpstr>
      <vt:lpstr>Vocabulary Builder:  Unit 33   Eng  Gr</vt:lpstr>
      <vt:lpstr>Vocabulary Builder:  Unit 33   Eng  Gr</vt:lpstr>
      <vt:lpstr>Vocabulary Builder:  Unit 33   Eng  Gr</vt:lpstr>
      <vt:lpstr>Vocabulary Builder:  Unit 33   Eng  Gr</vt:lpstr>
      <vt:lpstr>Vocabulary Builder:  Unit 33   Eng  Gr</vt:lpstr>
      <vt:lpstr>Vocabulary Builder:  Unit 33   Eng  Gr</vt:lpstr>
      <vt:lpstr>Vocabulary Builder:  Unit 33   Eng  Gr</vt:lpstr>
      <vt:lpstr>Vocabulary Builder:  Unit 33   Eng  Gr</vt:lpstr>
      <vt:lpstr>Vocabulary Builder:  Unit 33   Eng  Gr</vt:lpstr>
      <vt:lpstr>Vocabulary Builder:  Unit 33   Eng  Gr</vt:lpstr>
      <vt:lpstr>Vocabulary Builder:  Unit 33   Eng  Gr</vt:lpstr>
      <vt:lpstr>Vocabulary Builder:  Unit 33   Eng  Gr</vt:lpstr>
      <vt:lpstr>Vocabulary Builder:  Unit 33   Eng  Gr</vt:lpstr>
      <vt:lpstr>Vocabulary Builder:  Unit 33   Eng  Gr</vt:lpstr>
      <vt:lpstr>Vocabulary Builder:  Unit 33   Eng  Gr</vt:lpstr>
      <vt:lpstr>Vocabulary Builder:  Unit 33   Eng  Gr</vt:lpstr>
      <vt:lpstr>Vocabulary Builder:  Unit 33   Eng  Gr</vt:lpstr>
      <vt:lpstr>Vocabulary Builder:  Unit 33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277</cp:revision>
  <dcterms:created xsi:type="dcterms:W3CDTF">2019-01-27T23:10:16Z</dcterms:created>
  <dcterms:modified xsi:type="dcterms:W3CDTF">2019-02-22T15:03:46Z</dcterms:modified>
</cp:coreProperties>
</file>