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0" autoAdjust="0"/>
    <p:restoredTop sz="94660"/>
  </p:normalViewPr>
  <p:slideViewPr>
    <p:cSldViewPr snapToGrid="0">
      <p:cViewPr>
        <p:scale>
          <a:sx n="56" d="100"/>
          <a:sy n="56" d="100"/>
        </p:scale>
        <p:origin x="763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32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ἔσχατος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last, end				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4_esx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015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child, infant				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2_05_paid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είθω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persuade, convince			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6_peith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528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sow (seed)				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2_07_spe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716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σοφί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					51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8_soph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59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γλῶσσ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language, tongue			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2_09_glws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80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 -ῆς,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			50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10_grap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ίδος,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πείθω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persuade, convince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how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that, in order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sow (seed)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ἐπαγγελία,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promise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σοφί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-ας,  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ἔσχατος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γλῶσσ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-ης,  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language, tongue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παδίον,  -ου, 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γραφή,  -ῆς,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155" y="56001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πίς,  -ίδος,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					53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32_01_elp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7984" y="5710441"/>
            <a:ext cx="487363" cy="48736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how, that, in order that 		53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2_op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339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ἐπαγγελία,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3_epaggel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689" y="55256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ἔσχατος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last, end				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4_esx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576" y="55529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child, infant				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5_paid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8111" y="5807816"/>
            <a:ext cx="487363" cy="3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είθω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persuade, convince			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6_peith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746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πίς,  -ίδος,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					53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1_elp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0564" y="5488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είρω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sow (seed)				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7_spe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57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σοφί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					51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8_soph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704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γλῶσσ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language, tongue			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2_09_glws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5280" y="53681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 -ῆς,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			50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10_grap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ίδος,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πείθω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persuade, convince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how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that, in order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sow (seed)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ἐπαγγελία,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promise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σοφί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-ας,  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ἔσχατος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γλῶσσ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-ης,  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language, tongue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παδίον,  -ου, 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γραφή,  -ῆς,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1758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how, that, in order that 		53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2_02_op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704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ἐπαγγελία,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32_03_epaggel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63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5021</TotalTime>
  <Words>817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 Gr  Eng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  <vt:lpstr>Vocabulary Builder:  Unit 32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271</cp:revision>
  <dcterms:created xsi:type="dcterms:W3CDTF">2019-01-27T23:10:16Z</dcterms:created>
  <dcterms:modified xsi:type="dcterms:W3CDTF">2019-02-22T11:46:55Z</dcterms:modified>
</cp:coreProperties>
</file>