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4" autoAdjust="0"/>
    <p:restoredTop sz="94660"/>
  </p:normalViewPr>
  <p:slideViewPr>
    <p:cSldViewPr snapToGrid="0">
      <p:cViewPr>
        <p:scale>
          <a:sx n="56" d="100"/>
          <a:sy n="56" d="100"/>
        </p:scale>
        <p:origin x="869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31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034" y="3759200"/>
            <a:ext cx="1157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(Adj.);  the rest (Noun)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4_loi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9054" y="59419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Πιλᾶτος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Pilate		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1_05_Pil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δεξιός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(hand)		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6_de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αγγελίζω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proclaim, preach good news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31_07_euaggel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285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53" y="3759200"/>
            <a:ext cx="1157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 (question implies "yes")	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8_oux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60" y="56138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			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1_09_x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for this reason		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10_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4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δεξιός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(hand)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ἀρχή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ruler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αγγελίζω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κράζω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 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(question implies "yes")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remaining, rest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Πιλᾶτος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for this reason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015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		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1_tri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33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beginning,  ruler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2_ar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798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κράζω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cry out	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3_kr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63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πός,  -ή,  -όν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14" y="3759200"/>
            <a:ext cx="1157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(Adj.);  the rest (Noun)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4_loi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3802" y="5488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Πιλᾶτος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Pilate		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5_Pil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1507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δεξιός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(hand)		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6_de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57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					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1_tri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564" y="5832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αγγελίζω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proclaim, preach good news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7_euaggel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0564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62" y="3759200"/>
            <a:ext cx="1157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 no (question implies "yes")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8_oux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6098" y="55665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					54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1_09_x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716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for this reason		53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10_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δεξιός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(hand)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ἀρχή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ruler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αγγελίζω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κράζω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 out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οὐχί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(question implies "yes")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όν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remaining, rest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Πιλᾶτος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Pilate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for this reason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beginning,  ruler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2_arx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650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κράζω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cry out				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1_03_kr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974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4987</TotalTime>
  <Words>839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 Gr  Eng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  <vt:lpstr>Vocabulary Builder:  Unit 31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264</cp:revision>
  <dcterms:created xsi:type="dcterms:W3CDTF">2019-01-27T23:10:16Z</dcterms:created>
  <dcterms:modified xsi:type="dcterms:W3CDTF">2019-02-22T10:13:25Z</dcterms:modified>
</cp:coreProperties>
</file>