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7" autoAdjust="0"/>
    <p:restoredTop sz="94660"/>
  </p:normalViewPr>
  <p:slideViewPr>
    <p:cSldViewPr snapToGrid="0">
      <p:cViewPr>
        <p:scale>
          <a:sx n="53" d="100"/>
          <a:sy n="53" d="100"/>
        </p:scale>
        <p:origin x="850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30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</a:t>
            </a:r>
            <a:r>
              <a:rPr lang="en-US" sz="2800" b="1" dirty="0" err="1" smtClean="0"/>
              <a:t>greek</a:t>
            </a:r>
            <a:r>
              <a:rPr lang="en-US" sz="2800" b="1" dirty="0" smtClean="0"/>
              <a:t>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θεωρέω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8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at, see				58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4MG_thew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5182" y="55386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μέσος,  -η,  -ον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58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5MG_mes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437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τοιοῦτος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ύτη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οῦτον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such, such as this 			57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6MG_toiou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8097" y="55676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				56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7MG_de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ερωτάω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ask, question				56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8MG_eperwt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552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not, nor, not even			56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9MG_me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4553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αγωγή,  -ῆς,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synagogue				56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10MG_sunagw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39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λίθος,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stone  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τοιοῦτος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such, such as this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συνάγω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gather together, invite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delight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ερωτάω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θεωρέω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at, see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not, nor, not even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μέσος,  -η,  -ον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αγωγή,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synagogue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6538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λίθος,  -ου,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59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1MG_lit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1982" y="55967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συνάγω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456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gather together, invite			59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2MG_sun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7468" y="55821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joy,  delight				59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3MG_x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2192000" y="6032501"/>
            <a:ext cx="2079398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θεωρέω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8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at, see				58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4MG_thew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1639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μέσος,  -η,  -ον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04920"/>
            <a:ext cx="53014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58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5MG_mes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229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τοιοῦτος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ύτη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οῦτον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such, such as this 			57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6MG_toiou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1982" y="55241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λίθος,  -ου,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59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1MG_lit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148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				56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7MG_de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809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ερωτάω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					59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8MG_eperwt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9068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not, nor, not even			56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9MG_me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2579" y="54290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αγωγή,  -ῆς,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synagogue				56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10MG_sunagw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8439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λίθος,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stone  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τοιοῦτος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such, such as this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συνάγω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gather together, invite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delight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ερωτάω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θεωρέω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look at, see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μηδέ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not, nor, not even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μέσος,  -η,  -ον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αγωγή,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synagogue</a:t>
            </a:r>
          </a:p>
        </p:txBody>
      </p:sp>
      <p:pic>
        <p:nvPicPr>
          <p:cNvPr id="2" name="VB_Un30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746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συνάγω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9456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gather together, invite			59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2MG_sunag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0382" y="55676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joy,  delight				59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0_03MG_x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455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4964</TotalTime>
  <Words>790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 Gr  Eng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  <vt:lpstr>Vocabulary Builder:  Unit 30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261</cp:revision>
  <dcterms:created xsi:type="dcterms:W3CDTF">2019-01-27T23:10:16Z</dcterms:created>
  <dcterms:modified xsi:type="dcterms:W3CDTF">2019-02-18T18:18:22Z</dcterms:modified>
</cp:coreProperties>
</file>