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>
      <p:cViewPr>
        <p:scale>
          <a:sx n="50" d="100"/>
          <a:sy n="50" d="100"/>
        </p:scale>
        <p:origin x="109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30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4_the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0_05_me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			57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6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9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				56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7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question	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8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0_09_m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	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10_sunagw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9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delight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64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1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633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			59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2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5190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joy,  delight				59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3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4_the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5_me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			57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30_06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1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9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				56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7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7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					59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8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0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0_09_m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	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10_sunagw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5549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delight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3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			59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0_02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5342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joy,  delight				59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30_03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549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4954</TotalTime>
  <Words>792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259</cp:revision>
  <dcterms:created xsi:type="dcterms:W3CDTF">2019-01-27T23:10:16Z</dcterms:created>
  <dcterms:modified xsi:type="dcterms:W3CDTF">2019-02-18T17:02:19Z</dcterms:modified>
</cp:coreProperties>
</file>