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63" autoAdjust="0"/>
    <p:restoredTop sz="94660"/>
  </p:normalViewPr>
  <p:slideViewPr>
    <p:cSldViewPr snapToGrid="0">
      <p:cViewPr>
        <p:scale>
          <a:sx n="55" d="100"/>
          <a:sy n="55" d="100"/>
        </p:scale>
        <p:origin x="907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28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Modern Greek</a:t>
            </a:r>
            <a:r>
              <a:rPr lang="en-US" sz="2800" b="1" dirty="0" smtClean="0"/>
              <a:t> </a:t>
            </a:r>
            <a:r>
              <a:rPr lang="en-US" sz="2800" b="1" dirty="0"/>
              <a:t>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δοκέω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think, suppose, seem			62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8_04MG_dok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θέλημ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609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will, wish, desire			62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8_05MG_thele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31198" y="59624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θρόνος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5301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throne					62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8_06MG_thro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45052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απητός,  -ή,  -όν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7631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beloved					61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8_07MG_agape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3998" y="59309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λιλ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αία,  -ας,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Galilee					61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8_08MG_Galila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0952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δοξάζω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praise, glorify 				61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8_09MG_doxaz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0143" y="52434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ἤδη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6494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already				61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8_10MG_e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1598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ἔξω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without,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θρόνος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throne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ἐρωτάω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ask, request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απητός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-ή,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όν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beloved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ὄρος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mountain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hill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λιλ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αία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Galilee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δοκέω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think, suppose, seem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δοξάζω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praise, glorify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θέλημα,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ατος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τό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wish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ἤδη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already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8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7301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ἔξω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103797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without,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Prep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		63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8_01MG_ex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23380" y="55149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ἐρωτάω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6864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ask, request				63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8_02MG_erwt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9307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ὄρος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7148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mountain, hill				63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8_03MG_o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2435" y="5570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δοκέω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think, suppose, seem			62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8_04MG_dok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θέλημ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04920"/>
            <a:ext cx="7609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will, wish, desire			62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8_05MG_thele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3161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θρόνος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01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throne					62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8_06MG_thro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40252" y="5985165"/>
            <a:ext cx="679636" cy="67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ἔξω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108414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Adv.:  without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Prep.:  outside		63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8_01MG_ex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9307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απητός,  -ή,  -όν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7631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beloved					61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8_07MG_agape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3161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λιλ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αία,  -ας,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Galilee					61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8_08MG_Galila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3270" y="55426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δοξάζω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praise, glorify 				61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8_09MG_doxaz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47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ἤδη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6494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already				61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8_10MG_e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0870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ἔξω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without,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θρόνος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throne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ἐρωτάω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ask, request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απητός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-ή,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όν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beloved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ὄρος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mountain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hill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λιλ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αία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Galilee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δοκέω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think, suppose, seem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δοξάζω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praise, glorify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θέλημα,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ατος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τό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wish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ἤδη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already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28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47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ἐρωτάω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66864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ask, request				63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8_02MG_erwt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941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ὄρος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7148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mountain, hill				63 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28_03MG_o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6288" y="52434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28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4853</TotalTime>
  <Words>790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250</cp:revision>
  <dcterms:created xsi:type="dcterms:W3CDTF">2019-01-27T23:10:16Z</dcterms:created>
  <dcterms:modified xsi:type="dcterms:W3CDTF">2019-02-18T13:52:19Z</dcterms:modified>
</cp:coreProperties>
</file>