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60" autoAdjust="0"/>
    <p:restoredTop sz="94660"/>
  </p:normalViewPr>
  <p:slideViewPr>
    <p:cSldViewPr snapToGrid="0">
      <p:cViewPr>
        <p:scale>
          <a:sx n="52" d="100"/>
          <a:sy n="52" d="100"/>
        </p:scale>
        <p:origin x="99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28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δοκέω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think, suppose, seem			62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04_dok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987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θέλημ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09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will, wish, desire			62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8_05_thele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8802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θρόνος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throne					62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06_thro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067" y="5572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απητός,  -ή,  -όν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63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beloved					61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07_agape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5061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λιλ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Galilee					61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08_Galila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0312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δοξάζω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praise, glorify 				61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8_09_doxa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628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ἤδη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already				61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10_e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5060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ἔξω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without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θρόνος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throne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ἐρωτάω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ask, request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απητός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όν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beloved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hill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λιλ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αία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Galilee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δοκέω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think, suppose, seem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δοξάζω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praise, glorify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ἤδη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already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B_Un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626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ἔξω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10379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without,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Prep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		63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01_e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626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ἐρωτάω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8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ask, request				63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02_erwt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729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mountain, hill				63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03_o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103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δοκέω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think, suppose, seem			62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04_dok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8803" y="55421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θέλημ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04920"/>
            <a:ext cx="7609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will, wish, desire			62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05_thele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θρόνος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throne					62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06_thro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9871" y="58892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ἔξω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10841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Adv.:  without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Prep.:  outside		63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01_e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455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απητός,  -ή,  -όν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63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beloved					61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07_agape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12763" y="58244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λιλ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Galilee					61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08_Galila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2591537" y="5954123"/>
            <a:ext cx="487363" cy="5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δοξάζω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praise, glorify 				61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09_doxa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ἤδη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already				61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10_e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74996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ἔξω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without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θρόνος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throne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ἐρωτάω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ask, request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απητός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όν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beloved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hill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λιλ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αία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Galilee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δοκέω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think, suppose, seem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δοξάζω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praise, glorify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ἤδη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already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B_Un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7649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59238" y="301055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ἐρωτάω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668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ask, request				63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8_02_erwt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1538" y="55864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mountain, hill				63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28_03_o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578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09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4791</TotalTime>
  <Words>792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 Gr  Eng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  <vt:lpstr>Vocabulary Builder:  Unit 28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248</cp:revision>
  <dcterms:created xsi:type="dcterms:W3CDTF">2019-01-27T23:10:16Z</dcterms:created>
  <dcterms:modified xsi:type="dcterms:W3CDTF">2019-02-18T12:24:01Z</dcterms:modified>
</cp:coreProperties>
</file>