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crop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66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4_kar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0313" y="54166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ρεσ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βύτερος,  -α,  -ον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					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7_05_prebu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002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φέρω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bear, carry, endure			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6_phe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002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					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7_p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974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εἴτε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				65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8_e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55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 -έως,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					63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7_09_grammat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880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demon, evil spirit			63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10_daimon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10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ιστός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faithful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trusting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φέρω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bear, carry, endure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boat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release, divorce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εἴτε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whether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crop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scribe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πρεσβύτερος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δαιμόνιον,  -ου,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9809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faithful, trusting			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1_p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031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					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2_plo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7293" y="5556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release, divorce			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3_apo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556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crop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66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4_kar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7293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ρεσ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βύτερος,  -α,  -ον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					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5_prebu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175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φέρω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bear, carry, endure			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6_phe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829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faithful, trusting			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1_p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103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					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7_p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6571" y="55274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εἴτε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				65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8_e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796" y="5586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 -έως,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					63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9_grammat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5563" y="5572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demon, evil spirit			63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10_daimon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4777" y="55549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ιστός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faithful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trusting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φέρω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bear, carry, endure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boat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release, divorce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εἴτε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whether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crop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scribe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πρεσβύτερος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δαιμόνιον,  -ου,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</a:t>
            </a:r>
          </a:p>
        </p:txBody>
      </p:sp>
      <p:pic>
        <p:nvPicPr>
          <p:cNvPr id="4" name="VB_Un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6642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0656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					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2_plo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081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release, divorce			66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7_03_apo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306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4512" y="34661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4728</TotalTime>
  <Words>789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 Gr  Eng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  <vt:lpstr>Vocabulary Builder:  Unit 27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244</cp:revision>
  <dcterms:created xsi:type="dcterms:W3CDTF">2019-01-27T23:10:16Z</dcterms:created>
  <dcterms:modified xsi:type="dcterms:W3CDTF">2019-02-18T12:00:14Z</dcterms:modified>
</cp:coreProperties>
</file>