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4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3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31" autoAdjust="0"/>
    <p:restoredTop sz="94660"/>
  </p:normalViewPr>
  <p:slideViewPr>
    <p:cSldViewPr snapToGrid="0">
      <p:cViewPr>
        <p:scale>
          <a:sx n="50" d="100"/>
          <a:sy n="50" d="100"/>
        </p:scale>
        <p:origin x="1133" y="8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0820" y="2628900"/>
            <a:ext cx="10401320" cy="246126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b="1" dirty="0" smtClean="0"/>
              <a:t>Vocabulary Builder:  Unit 26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 smtClean="0"/>
              <a:t>Modern Greek </a:t>
            </a:r>
            <a:r>
              <a:rPr lang="en-US" sz="2800" b="1" dirty="0"/>
              <a:t>Pronunciations</a:t>
            </a:r>
          </a:p>
          <a:p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τηρέω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4940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keep, guard				70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26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6_04MG_ter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74245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26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ἄγω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0714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lead, bring, arrest			69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26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6_05MG_ag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19965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26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τρεῖς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τρί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39457"/>
            <a:ext cx="46474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					69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26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6_06MG_tre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65685" y="54667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26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Ἰσρ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αήλ,  ὁ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8397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Israel					68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26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6_07MG_Israel_G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1140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26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ῥῆμ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-ατος,  τό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0714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word, saying, thing			68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26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6_08MG_re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0284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26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1679015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26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4" name="Rectangle 13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σά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ββατον, -ου,  τό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60706" y="3759200"/>
            <a:ext cx="53014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Sabbath				68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26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6_09MG_Sabbat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35205" y="54667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26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ἐντολή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65665"/>
            <a:ext cx="88024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commandment, order			67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26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6_10MG_ento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19182" y="54667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26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9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ἱερόν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temple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τρεῖς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τρί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ῦρ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fire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Ἰσρ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αήλ,  ὁ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Israel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ἰτέω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ask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ῥῆμ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ατος,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τό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saying</a:t>
            </a: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τηρέω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keep, guard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ββατον, -ου,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τό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Sabbath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ἄγω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lead, bring, arrest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ἐντολή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ῆς,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commandment</a:t>
            </a: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26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VB_Un26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57125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2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26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1679021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ἱερόν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19297" y="3759200"/>
            <a:ext cx="53014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temple					71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6_01MG_ier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74245" y="54667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26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ῦρ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1857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fire					71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6_02MG_pu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50445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ἰτέω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827509"/>
            <a:ext cx="46474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ask 					70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6_03MG_ait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57125" y="526013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τηρέω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4940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keep, guard				70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6_04MG_ter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9616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ἄγω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804920"/>
            <a:ext cx="80714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lead, bring, arrest			69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6_05MG_ag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24765" y="59337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τρεῖς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τρί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6474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					69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6_06MG_tre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41885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ἱερόν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27390" y="3759200"/>
            <a:ext cx="53014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temple					71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26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6_01MG_ier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800965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Ἰσρ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αήλ,  ὁ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8397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Israel					68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6_07MG_Israel_G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96165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ῥῆμ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-ατος,  τό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0714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word, saying, thing			68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6_08MG_re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80925" y="548712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σά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ββατον, -ου,  τό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3014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Sabbath				68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6_09MG_Sabbat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3520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ἐντολή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ἡ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79520"/>
            <a:ext cx="88024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commandment, order			67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6_10MG_ento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43765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2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ἱερόν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temple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τρεῖς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τρί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ῦρ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fire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Ἰσρ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αήλ,  ὁ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Israel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ἰτέω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ask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ῥῆμ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ατος,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τό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saying</a:t>
            </a: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τηρέω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keep, guard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ββατον, -ου,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τό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Sabbath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ἄγω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lead, bring, arrest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ἐντολή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ῆς,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commandment</a:t>
            </a:r>
          </a:p>
        </p:txBody>
      </p:sp>
      <p:pic>
        <p:nvPicPr>
          <p:cNvPr id="3" name="VB_Un26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04725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2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26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ῦρ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0574" y="3935270"/>
            <a:ext cx="41857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fire					71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26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6_02MG_pu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26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ἰτέω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922693"/>
            <a:ext cx="46474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ask 					70</a:t>
            </a: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26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6_03MG_ait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50445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26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4709</TotalTime>
  <Words>762</Words>
  <Application>Microsoft Office PowerPoint</Application>
  <PresentationFormat>Widescreen</PresentationFormat>
  <Paragraphs>211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Vocabulary Builder:  Unit 26    Gr  Eng</vt:lpstr>
      <vt:lpstr>Vocabulary Builder:  Unit 26    Gr  Eng</vt:lpstr>
      <vt:lpstr>Vocabulary Builder:  Unit 26    Gr  Eng</vt:lpstr>
      <vt:lpstr>Vocabulary Builder:  Unit 26    Gr  Eng</vt:lpstr>
      <vt:lpstr>Vocabulary Builder:  Unit 26    Gr  Eng</vt:lpstr>
      <vt:lpstr>Vocabulary Builder:  Unit 26    Gr  Eng</vt:lpstr>
      <vt:lpstr>Vocabulary Builder:  Unit 26    Gr  Eng</vt:lpstr>
      <vt:lpstr>Vocabulary Builder:  Unit 26    Gr  Eng</vt:lpstr>
      <vt:lpstr>Vocabulary Builder:  Unit 26    Gr  Eng</vt:lpstr>
      <vt:lpstr>Vocabulary Builder:  Unit 26    Gr  Eng</vt:lpstr>
      <vt:lpstr>Vocabulary Builder:  Unit 26    Gr  Eng</vt:lpstr>
      <vt:lpstr>Vocabulary Builder:  Unit 26    Gr  Eng</vt:lpstr>
      <vt:lpstr>Vocabulary Builder:  Unit 26    Gr  Eng</vt:lpstr>
      <vt:lpstr>Vocabulary Builder:  Unit 26    Gr  Eng</vt:lpstr>
      <vt:lpstr>Vocabulary Builder:  Unit 26    Gr  Eng</vt:lpstr>
      <vt:lpstr>Vocabulary Builder:  Unit 26    Gr  Eng</vt:lpstr>
      <vt:lpstr>Vocabulary Builder:  Unit 26    Gr  Eng</vt:lpstr>
      <vt:lpstr>Vocabulary Builder:  Unit 26    Gr  Eng</vt:lpstr>
      <vt:lpstr>Vocabulary Builder:  Unit 26    Gr  Eng</vt:lpstr>
      <vt:lpstr>Vocabulary Builder:  Unit 26    Gr  Eng</vt:lpstr>
      <vt:lpstr>Vocabulary Builder:  Unit 26    Gr  Eng</vt:lpstr>
      <vt:lpstr>Vocabulary Builder:  Unit 26    Gr  Eng</vt:lpstr>
      <vt:lpstr>Vocabulary Builder:  Unit 26    Gr  Eng</vt:lpstr>
      <vt:lpstr>Vocabulary Builder:  Unit 26    Gr  Eng</vt:lpstr>
      <vt:lpstr>Vocabulary Builder:  Unit 26   Eng  Gr</vt:lpstr>
      <vt:lpstr>Vocabulary Builder:  Unit 26   Eng  Gr</vt:lpstr>
      <vt:lpstr>Vocabulary Builder:  Unit 26   Eng  Gr</vt:lpstr>
      <vt:lpstr>Vocabulary Builder:  Unit 26   Eng  Gr</vt:lpstr>
      <vt:lpstr>Vocabulary Builder:  Unit 26   Eng  Gr</vt:lpstr>
      <vt:lpstr>Vocabulary Builder:  Unit 26   Eng  Gr</vt:lpstr>
      <vt:lpstr>Vocabulary Builder:  Unit 26   Eng  Gr</vt:lpstr>
      <vt:lpstr>Vocabulary Builder:  Unit 26   Eng  Gr</vt:lpstr>
      <vt:lpstr>Vocabulary Builder:  Unit 26   Eng  Gr</vt:lpstr>
      <vt:lpstr>Vocabulary Builder:  Unit 26   Eng  Gr</vt:lpstr>
      <vt:lpstr>Vocabulary Builder:  Unit 26   Eng  Gr</vt:lpstr>
      <vt:lpstr>Vocabulary Builder:  Unit 26   Eng  Gr</vt:lpstr>
      <vt:lpstr>Vocabulary Builder:  Unit 26   Eng  Gr</vt:lpstr>
      <vt:lpstr>Vocabulary Builder:  Unit 26   Eng  Gr</vt:lpstr>
      <vt:lpstr>Vocabulary Builder:  Unit 26   Eng  Gr</vt:lpstr>
      <vt:lpstr>Vocabulary Builder:  Unit 26   Eng  Gr</vt:lpstr>
      <vt:lpstr>Vocabulary Builder:  Unit 26   Eng  Gr</vt:lpstr>
      <vt:lpstr>Vocabulary Builder:  Unit 26   Eng  Gr</vt:lpstr>
      <vt:lpstr>Vocabulary Builder:  Unit 26   Eng  Gr</vt:lpstr>
      <vt:lpstr>Vocabulary Builder:  Unit 26   Eng  Gr</vt:lpstr>
      <vt:lpstr>Vocabulary Builder:  Unit 26   Eng  Gr</vt:lpstr>
      <vt:lpstr>Vocabulary Builder:  Unit 26   Eng  Gr</vt:lpstr>
      <vt:lpstr>Vocabulary Builder:  Unit 26   Eng  Gr</vt:lpstr>
      <vt:lpstr>Vocabulary Builder:  Unit 26   Eng  Gr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245</cp:revision>
  <dcterms:created xsi:type="dcterms:W3CDTF">2019-01-27T23:10:16Z</dcterms:created>
  <dcterms:modified xsi:type="dcterms:W3CDTF">2019-02-17T23:57:56Z</dcterms:modified>
</cp:coreProperties>
</file>