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1" autoAdjust="0"/>
    <p:restoredTop sz="94660"/>
  </p:normalViewPr>
  <p:slideViewPr>
    <p:cSldViewPr snapToGrid="0">
      <p:cViewPr>
        <p:scale>
          <a:sx n="59" d="100"/>
          <a:sy n="59" d="100"/>
        </p:scale>
        <p:origin x="8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26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				70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4_te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456" y="5543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lead, bring, arrest			69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6_05_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89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					69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6_tr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114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Ἰσρ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αήλ,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					68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7_Israel_G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2142" y="5946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word, saying, thing			68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8_r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439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ββατον, -ου,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Sabbath				68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26_09_Sabba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355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commandment, order			67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10_ent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277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Ἰσρ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αήλ,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Sabbath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lead, bring, arrest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					71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1_ier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8896" y="56011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					71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2_p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439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					70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3_ai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0702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				70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4_te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1514" y="5614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lead, bring, arrest			69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5_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195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					69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6_tr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614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					71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1_ier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Ἰσρ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αήλ,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					68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7_Israel_G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74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71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word, saying, thing			68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8_r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048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ββατον, -ου,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Sabbath				68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9_Sabba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6828" y="55560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commandment, order			67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10_ent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7639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ἱερόν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τρεῖς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Ἰσρ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αήλ,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ῥῆμ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τηρέω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keep, guard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ββατον,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Sabbath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ἄγω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lead, bring, arrest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ἐντολή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commandment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B_Un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4211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					71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26_02_p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5691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ἰτέω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					70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26_03_ai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4698</TotalTime>
  <Words>764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 Gr  Eng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  <vt:lpstr>Vocabulary Builder:  Unit 26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239</cp:revision>
  <dcterms:created xsi:type="dcterms:W3CDTF">2019-01-27T23:10:16Z</dcterms:created>
  <dcterms:modified xsi:type="dcterms:W3CDTF">2019-02-17T23:35:27Z</dcterms:modified>
</cp:coreProperties>
</file>