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1" autoAdjust="0"/>
    <p:restoredTop sz="94660"/>
  </p:normalViewPr>
  <p:slideViewPr>
    <p:cSldViewPr snapToGrid="0">
      <p:cViewPr>
        <p:scale>
          <a:sx n="62" d="100"/>
          <a:sy n="62" d="100"/>
        </p:scale>
        <p:origin x="68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25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smtClean="0"/>
              <a:t>Modern Greek </a:t>
            </a:r>
            <a:r>
              <a:rPr lang="en-US" sz="2800" b="1" dirty="0"/>
              <a:t>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Σίμων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ωνος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Simon					75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5_04MG_Simw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23028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οκτείνω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kill					74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5_05MG_apoktein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48887" y="59624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ίρω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39457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rejoice				74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5_06MG_xair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8314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Ἀβρα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Abraham				73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5_07MG_Abraa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89395" y="55680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ίνω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drink					73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5_08MG_pin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0606" y="52601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φῶς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φωτός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0706" y="3759200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					73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5_09MG_phw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48887" y="54871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ἰώνιος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65665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eternal					71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5_10MG_aiwn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0033" y="55680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ὕδωρ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ίρω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rejoice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δώδεκ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twelve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Ἀβραάμ,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Abraham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κεφ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αλή,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ῆς,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πίνω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drink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Σίμων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ωνος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Simon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φῶς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φωτός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οκτείνω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kill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ἰώνιος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eternal</a:t>
            </a: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5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7103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08718" y="29569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29569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ὕδωρ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9297" y="3759200"/>
            <a:ext cx="4839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					76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29569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5_01MG_udw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4871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29569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δώδεκ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twelve					75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29569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5_02MG_dwdek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8250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29569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κεφ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αλή,  -ῆς,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					75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29569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5_03MG_kepha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20736" y="55186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29569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Σίμων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ωνος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Simon					75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29569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5_04MG_Simw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4747" y="54871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29569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οκτείνω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804920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kill					74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29569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5_05MG_apoktein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5893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29569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ίρω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rejoice				74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29569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5_06MG_xair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5893" y="54871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29569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ὕδωρ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7390" y="3759200"/>
            <a:ext cx="4839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					76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5_01MG_udw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Ἀβρα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Abraham				73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29569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5_07MG_Abraa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14108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29569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ίνω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drink					73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29569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5_08MG_pin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3536" y="554335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29569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φῶς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φωτός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					73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29569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5_09MG_phw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2963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29569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ἰώνιος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7952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eternal					71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29569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5_10MG_aiwn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5892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29569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29569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ὕδωρ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ίρω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rejoice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δώδεκ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twelve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Ἀβραάμ,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Abraham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κεφ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αλή,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ῆς,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πίνω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drink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Σίμων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ωνος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Simon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φῶς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φωτός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οκτείνω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kill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ἰώνιος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eternal</a:t>
            </a:r>
          </a:p>
        </p:txBody>
      </p:sp>
      <p:pic>
        <p:nvPicPr>
          <p:cNvPr id="2" name="VB_Un25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62390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408718" y="29569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δώδεκ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twelve					75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5_02MG_dwdek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14109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κεφ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αλή,  -ῆς,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					75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5_03MG_kepha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4747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4679</TotalTime>
  <Words>721</Words>
  <Application>Microsoft Office PowerPoint</Application>
  <PresentationFormat>Widescreen</PresentationFormat>
  <Paragraphs>211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25    Gr  Eng</vt:lpstr>
      <vt:lpstr>Vocabulary Builder:  Unit 25    Gr  Eng</vt:lpstr>
      <vt:lpstr>Vocabulary Builder:  Unit 25    Gr  Eng</vt:lpstr>
      <vt:lpstr>Vocabulary Builder:  Unit 25    Gr  Eng</vt:lpstr>
      <vt:lpstr>Vocabulary Builder:  Unit 25    Gr  Eng</vt:lpstr>
      <vt:lpstr>Vocabulary Builder:  Unit 25    Gr  Eng</vt:lpstr>
      <vt:lpstr>Vocabulary Builder:  Unit 25    Gr  Eng</vt:lpstr>
      <vt:lpstr>Vocabulary Builder:  Unit 25    Gr  Eng</vt:lpstr>
      <vt:lpstr>Vocabulary Builder:  Unit 25    Gr  Eng</vt:lpstr>
      <vt:lpstr>Vocabulary Builder:  Unit 25    Gr  Eng</vt:lpstr>
      <vt:lpstr>Vocabulary Builder:  Unit 25    Gr  Eng</vt:lpstr>
      <vt:lpstr>Vocabulary Builder:  Unit 25    Gr  Eng</vt:lpstr>
      <vt:lpstr>Vocabulary Builder:  Unit 25    Gr  Eng</vt:lpstr>
      <vt:lpstr>Vocabulary Builder:  Unit 25    Gr  Eng</vt:lpstr>
      <vt:lpstr>Vocabulary Builder:  Unit 25    Gr  Eng</vt:lpstr>
      <vt:lpstr>Vocabulary Builder:  Unit 25    Gr  Eng</vt:lpstr>
      <vt:lpstr>Vocabulary Builder:  Unit 25    Gr  Eng</vt:lpstr>
      <vt:lpstr>Vocabulary Builder:  Unit 25    Gr  Eng</vt:lpstr>
      <vt:lpstr>Vocabulary Builder:  Unit 25    Gr  Eng</vt:lpstr>
      <vt:lpstr>Vocabulary Builder:  Unit 25    Gr  Eng</vt:lpstr>
      <vt:lpstr>Vocabulary Builder:  Unit 25    Gr  Eng</vt:lpstr>
      <vt:lpstr>Vocabulary Builder:  Unit 25    Gr  Eng</vt:lpstr>
      <vt:lpstr>Vocabulary Builder:  Unit 25    Gr  Eng</vt:lpstr>
      <vt:lpstr>Vocabulary Builder:  Unit 25    Gr  Eng</vt:lpstr>
      <vt:lpstr>Vocabulary Builder:  Unit 25   Eng  Gr</vt:lpstr>
      <vt:lpstr>Vocabulary Builder:  Unit 25   Eng  Gr</vt:lpstr>
      <vt:lpstr>Vocabulary Builder:  Unit 25   Eng  Gr</vt:lpstr>
      <vt:lpstr>Vocabulary Builder:  Unit 25   Eng  Gr</vt:lpstr>
      <vt:lpstr>Vocabulary Builder:  Unit 25   Eng  Gr</vt:lpstr>
      <vt:lpstr>Vocabulary Builder:  Unit 25   Eng  Gr</vt:lpstr>
      <vt:lpstr>Vocabulary Builder:  Unit 25   Eng  Gr</vt:lpstr>
      <vt:lpstr>Vocabulary Builder:  Unit 25   Eng  Gr</vt:lpstr>
      <vt:lpstr>Vocabulary Builder:  Unit 25   Eng  Gr</vt:lpstr>
      <vt:lpstr>Vocabulary Builder:  Unit 25   Eng  Gr</vt:lpstr>
      <vt:lpstr>Vocabulary Builder:  Unit 25   Eng  Gr</vt:lpstr>
      <vt:lpstr>Vocabulary Builder:  Unit 25   Eng  Gr</vt:lpstr>
      <vt:lpstr>Vocabulary Builder:  Unit 25   Eng  Gr</vt:lpstr>
      <vt:lpstr>Vocabulary Builder:  Unit 25   Eng  Gr</vt:lpstr>
      <vt:lpstr>Vocabulary Builder:  Unit 25   Eng  Gr</vt:lpstr>
      <vt:lpstr>Vocabulary Builder:  Unit 25   Eng  Gr</vt:lpstr>
      <vt:lpstr>Vocabulary Builder:  Unit 25   Eng  Gr</vt:lpstr>
      <vt:lpstr>Vocabulary Builder:  Unit 25   Eng  Gr</vt:lpstr>
      <vt:lpstr>Vocabulary Builder:  Unit 25   Eng  Gr</vt:lpstr>
      <vt:lpstr>Vocabulary Builder:  Unit 25   Eng  Gr</vt:lpstr>
      <vt:lpstr>Vocabulary Builder:  Unit 25   Eng  Gr</vt:lpstr>
      <vt:lpstr>Vocabulary Builder:  Unit 25   Eng  Gr</vt:lpstr>
      <vt:lpstr>Vocabulary Builder:  Unit 25   Eng  Gr</vt:lpstr>
      <vt:lpstr>Vocabulary Builder:  Unit 25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237</cp:revision>
  <dcterms:created xsi:type="dcterms:W3CDTF">2019-01-27T23:10:16Z</dcterms:created>
  <dcterms:modified xsi:type="dcterms:W3CDTF">2019-02-17T23:46:11Z</dcterms:modified>
</cp:coreProperties>
</file>