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>
        <p:scale>
          <a:sx n="62" d="100"/>
          <a:sy n="62" d="100"/>
        </p:scale>
        <p:origin x="68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25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4_Sim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					74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25_05_apokte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9460" y="5816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				74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6_x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4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				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7_Abra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74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					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8_p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302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					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5_09_p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3" y="5580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					71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10_aiwn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Ἀβραάμ,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Abraham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89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					76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1_udw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0011" y="5518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2_dwd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52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3_keph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1244" y="60143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4_Sim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74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kill					74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5_apokte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6188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				74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6_x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					76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1_udw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36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				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7_Abra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					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8_p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0011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					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9_p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081" y="5568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					71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10_aiwn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9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ὕδωρ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rejoice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Ἀβραάμ,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Abraham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drink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Σίμων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ωνος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οκτείνω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29569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5_02_dwd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882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					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25_03_keph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671" y="5816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4669</TotalTime>
  <Words>723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 Gr  Eng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  <vt:lpstr>Vocabulary Builder:  Unit 25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234</cp:revision>
  <dcterms:created xsi:type="dcterms:W3CDTF">2019-01-27T23:10:16Z</dcterms:created>
  <dcterms:modified xsi:type="dcterms:W3CDTF">2019-02-17T23:05:22Z</dcterms:modified>
</cp:coreProperties>
</file>