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1" autoAdjust="0"/>
    <p:restoredTop sz="94660"/>
  </p:normalViewPr>
  <p:slideViewPr>
    <p:cSldViewPr snapToGrid="0">
      <p:cViewPr>
        <p:scale>
          <a:sx n="65" d="100"/>
          <a:sy n="65" d="100"/>
        </p:scale>
        <p:origin x="65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	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4MG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5MG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438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miracle 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6MG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6803" y="5471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	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7MG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884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 -ου,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news, gospel			76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8MG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7464" y="5107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9MG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face, appearance, person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10MG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771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εὐαγγέλιον, 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851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go, depart			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1MG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5754" y="56118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bad, sick				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2MG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109" y="5526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					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3MG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852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	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4MG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11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5MG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506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miracle 				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6MG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go, depart			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1MG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77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	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7MG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002" y="55202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 -ου,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news, gospel			76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8MG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574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9MG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9894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face, appearance, person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10MG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335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εὐαγγέλιον, 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</p:txBody>
      </p:sp>
      <p:pic>
        <p:nvPicPr>
          <p:cNvPr id="2" name="VB_Un2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95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bad, sick				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2MG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266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					78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4_03MG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06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24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4342</TotalTime>
  <Words>819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230</cp:revision>
  <dcterms:created xsi:type="dcterms:W3CDTF">2019-01-27T23:10:16Z</dcterms:created>
  <dcterms:modified xsi:type="dcterms:W3CDTF">2019-02-17T16:30:48Z</dcterms:modified>
</cp:coreProperties>
</file>