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95" autoAdjust="0"/>
    <p:restoredTop sz="94660"/>
  </p:normalViewPr>
  <p:slideViewPr>
    <p:cSldViewPr snapToGrid="0">
      <p:cViewPr>
        <p:scale>
          <a:sx n="50" d="100"/>
          <a:sy n="50" d="100"/>
        </p:scale>
        <p:origin x="1296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 smtClean="0"/>
              <a:t>24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ἀνοίγω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open					77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4_04_anoi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284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τίζω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baptize				77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4_05_bapti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664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σημεῖον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sign, miracle 				77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4_06_seme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808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ἐμός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my, mine				76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4_07_e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4245" y="55952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αγγέλιον,  -ου,  τό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071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news, gospel			76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4_08_euaggel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044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ρτυρέω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testify, bear witness			76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4_09_martur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8760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ρόσω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πον, -ου, τό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face, appearance, person		76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4_10_Proswp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6645" y="55190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άγω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σημεῖον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miracle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ονηρός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ἐμός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my, mine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στόμ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εὐαγγέλιον, 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news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ἀνοίγω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open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ρτυρέω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testify, bear witness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βαπτίζω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baptize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ρόσω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-ου, 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B_Un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188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άγω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8340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away, go, depart			79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4_01_upa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9005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ονηρός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-ά,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evil, bad, sick				78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4_02_pon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568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στόμ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mouth					78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4_03_sto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140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ἀνοίγω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open					77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4_04_anoi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236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τίζω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0492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baptize				77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4_05_bapti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333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σημεῖον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sign, miracle 				77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4_06_seme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314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άγω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8340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away, go, depart			79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4_01_upa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ἐμός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my, mine				76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4_07_e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6380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αγγέλιον,  -ου,  τό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071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news, gospel			76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4_08_euaggel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900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ρτυρέω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testify, bear witness			76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4_09_martur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188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ρόσω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πον, -ου, τό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face, appearance, person		76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4_10_Proswp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24765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άγω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σημεῖον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miracle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ονηρός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ἐμός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my, mine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στόμ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εὐαγγέλιον, 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news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ἀνοίγω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open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ρτυρέω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testify, bear witness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βαπτίζω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baptize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ρόσω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-ου, 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B_Un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3765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64611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ονηρός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-ά,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evil, bad, sick				78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4_02_pon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1405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στόμ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mouth					78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B_Un24_03_sto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8525" y="55647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5437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4334</TotalTime>
  <Words>821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 Gr  Eng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  <vt:lpstr>Vocabulary Builder:  Unit 24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229</cp:revision>
  <dcterms:created xsi:type="dcterms:W3CDTF">2019-01-27T23:10:16Z</dcterms:created>
  <dcterms:modified xsi:type="dcterms:W3CDTF">2019-02-17T16:12:43Z</dcterms:modified>
</cp:coreProperties>
</file>