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>
        <p:scale>
          <a:sx n="52" d="100"/>
          <a:sy n="52" d="100"/>
        </p:scale>
        <p:origin x="1315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	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4MG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887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descend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5MG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	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6MG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305" y="58244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messenger			80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7MG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273" y="5455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					80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8MG_Mwu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 -α,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righteous, just, upright			79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9MG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					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10MG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04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up, ascend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</a:p>
          <a:p>
            <a:pPr marL="0" indent="0">
              <a:buNone/>
            </a:pP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πέμπω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9405" y="5510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up, ascend				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1MG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534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ἕκαστος,  -η,  -ον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2MG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809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				82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3MG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527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	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4MG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6790" y="5883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descend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5MG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3770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				81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6MG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0758" y="4954280"/>
            <a:ext cx="1903720" cy="1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up, ascend				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1MG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902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messenger			80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7MG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77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					80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8MG_Mwu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054" y="5527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 -α,  -ον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righteous, just, upright			79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9MG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313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					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10MG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305" y="5542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up, ascend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</a:p>
          <a:p>
            <a:pPr marL="0" indent="0">
              <a:buNone/>
            </a:pP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πέμπω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2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087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2MG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				82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3_03MG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4313</TotalTime>
  <Words>773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225</cp:revision>
  <dcterms:created xsi:type="dcterms:W3CDTF">2019-01-27T23:10:16Z</dcterms:created>
  <dcterms:modified xsi:type="dcterms:W3CDTF">2019-02-17T16:22:00Z</dcterms:modified>
</cp:coreProperties>
</file>