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95" autoAdjust="0"/>
    <p:restoredTop sz="94660"/>
  </p:normalViewPr>
  <p:slideViewPr>
    <p:cSldViewPr snapToGrid="0">
      <p:cViewPr>
        <p:scale>
          <a:sx n="52" d="100"/>
          <a:sy n="52" d="100"/>
        </p:scale>
        <p:origin x="1229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23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cast out				81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3_04_ekba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8299" y="55126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down, descend			81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3_05_kataba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9809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μᾶλλον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more, rather				81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3_06_mall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5564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όστολος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messenger			80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3_07_aposto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9525" y="5933756"/>
            <a:ext cx="401791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Μωϋσῆς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					80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3_08_Mwu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1034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αιος,  -α,  -ον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9456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righteous, just, upright			79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3_09_dik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2544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					79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3_10_pemp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204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αβαίνω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up, ascend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μᾶλλον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</a:p>
          <a:p>
            <a:pPr marL="0" indent="0">
              <a:buNone/>
            </a:pP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ἕκαστος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όστολος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apostle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since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Μωϋσῆς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cast out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καταβαίνω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down,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descend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πέμπω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B_Un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5521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αβαίνω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up, ascend				82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3_01_anaba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8300" y="55274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ἕκαστος,  -η,  -ον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24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82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3_02_ekas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42261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668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since				82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3_03_op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5123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cast out				81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3_04_ekba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254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down, descend			81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3_05_kataba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5700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μᾶλλον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more, rather				81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3_06_mall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048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αβαίνω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up, ascend				82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3_01_anaba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όστολος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messenger			80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3_07_aposto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204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Μωϋσῆς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					80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3_08_Mwu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4557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αιος,  -α,  -ον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456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righteous, just, upright			79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3_09_dik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5564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					79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3_10_pemp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628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αβαίνω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up, ascend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μᾶλλον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</a:p>
          <a:p>
            <a:pPr marL="0" indent="0">
              <a:buNone/>
            </a:pP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ἕκαστος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όστολος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apostle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since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Μωϋσῆς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cast out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καταβαίνω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down,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descend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πέμπω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B_Un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528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ἕκαστος,  -η,  -ον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6224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82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3_02_ekas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355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ὅπ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668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where, since				82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23_03_op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031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2192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4305</TotalTime>
  <Words>775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 Gr  Eng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  <vt:lpstr>Vocabulary Builder:  Unit 23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224</cp:revision>
  <dcterms:created xsi:type="dcterms:W3CDTF">2019-01-27T23:10:16Z</dcterms:created>
  <dcterms:modified xsi:type="dcterms:W3CDTF">2019-02-17T15:42:50Z</dcterms:modified>
</cp:coreProperties>
</file>