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5" autoAdjust="0"/>
    <p:restoredTop sz="94660"/>
  </p:normalViewPr>
  <p:slideViewPr>
    <p:cSldViewPr snapToGrid="0">
      <p:cViewPr>
        <p:scale>
          <a:sx n="49" d="100"/>
          <a:sy n="49" d="100"/>
        </p:scale>
        <p:origin x="135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					92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4MG_eire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8353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 -ης, 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					91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5MG_thalas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0338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sit, live				91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6MG_kathe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0338" y="54529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follow, accompany			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7MG_akolouth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45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destroy, ruin;  I die (Mid.)		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8MG_apollu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8449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μηδέν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nobody, nothing		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9MG_me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0339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					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10MG_pi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9166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κάθημαι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sit, live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follow, accompany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ἀπόλλυμι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ruin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nobody, nothing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θάλασσα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-ης,  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πίπτω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1056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					93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1MG_oik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72132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					93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2MG_p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27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 -ης,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righteousness, justice			92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3MG_dikaios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421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					92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4MG_eire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3759" y="59845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 -ης, 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					91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5MG_thalas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sit, live				91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6MG_kathe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421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					93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1MG_oik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04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follow, accompany			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7MG_akolouth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7635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destroy, ruin;  I die (Mid.)		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8MG_apollu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0339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μηδέν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nobody, nothing		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9MG_me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1869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					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10MG_pi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8558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κάθημαι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sit, live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follow, accompany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ἀπόλλυμι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ruin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nobody, nothing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θάλασσα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-ης,  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πίπτω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2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0339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					93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2MG_p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115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 -ης,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righteousness, justice			92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1_03MG_dikaios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98711" y="59687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4200</TotalTime>
  <Words>773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217</cp:revision>
  <dcterms:created xsi:type="dcterms:W3CDTF">2019-01-27T23:10:16Z</dcterms:created>
  <dcterms:modified xsi:type="dcterms:W3CDTF">2019-02-17T13:09:34Z</dcterms:modified>
</cp:coreProperties>
</file>