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5" autoAdjust="0"/>
    <p:restoredTop sz="94660"/>
  </p:normalViewPr>
  <p:slideViewPr>
    <p:cSldViewPr snapToGrid="0">
      <p:cViewPr>
        <p:scale>
          <a:sx n="55" d="100"/>
          <a:sy n="55" d="100"/>
        </p:scale>
        <p:origin x="11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21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					92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4_eir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170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 -ης,  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					91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1_05_thala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				91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6_kathe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254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follow, accompany	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7_akolouth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6" y="55397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ruin;  I die (Mid.)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8_apollu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85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μηδέν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21_09_me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1816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			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10_pi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follow, accompany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ἀπόλλυμι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θάλασσα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-ης,  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388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93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1_oik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					93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2_p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 -ης,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righteousness, justice			92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3_dikaios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30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					92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4_eir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7744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ασσα,  -ης,  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					91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5_thalas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0253" y="59309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κάθημ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				91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6_kathe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93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1_oik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28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follow, accompany	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7_akolouth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723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8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ruin;  I die (Mid.)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8_apollu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868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μηδεμί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μηδέν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9_med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8688" y="56090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					90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10_pipt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οἰκί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κάθημαι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sit, live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ἀκολουθέω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follow, accompany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ἀπόλλυμι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εἰρήνη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μηδείς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one, nobody, nothing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θάλασσα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-ης,  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πίπτω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fall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639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0629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					93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1_02_p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αιοσύνη,  -ης,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righteousness, justice			92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21_03_dikaios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28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838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4160</TotalTime>
  <Words>775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 Gr  Eng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  <vt:lpstr>Vocabulary Builder:  Unit 21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215</cp:revision>
  <dcterms:created xsi:type="dcterms:W3CDTF">2019-01-27T23:10:16Z</dcterms:created>
  <dcterms:modified xsi:type="dcterms:W3CDTF">2019-02-17T11:58:01Z</dcterms:modified>
</cp:coreProperties>
</file>