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5" autoAdjust="0"/>
    <p:restoredTop sz="94660"/>
  </p:normalViewPr>
  <p:slideViewPr>
    <p:cSldViewPr snapToGrid="0">
      <p:cViewPr>
        <p:scale>
          <a:sx n="52" d="100"/>
          <a:sy n="52" d="100"/>
        </p:scale>
        <p:origin x="1229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					97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4MG_dida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528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					95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5MG_ek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				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6MG_perip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6790" y="5897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fear					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7MG_phobe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8" y="55716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8MG_enwp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28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					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9MG_t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2261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still, yet, even				93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10MG_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204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(Gen.)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yet, even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					97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1MG_ai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031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bread, food				97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2MG_ar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30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			97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3MG_gen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4" y="55429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					97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4MG_dida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7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					95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5MG_ek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55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				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6MG_perip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054" y="55254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					97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1MG_ai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9622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fear					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7MG_phobe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27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8MG_enwp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103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					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9MG_t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7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still, yet, even				93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10MG_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29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(Gen.)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yet, even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551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bread, food				97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2MG_ar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620" y="5556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			97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0_03MG_gen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8" y="5586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4123</TotalTime>
  <Words>738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211</cp:revision>
  <dcterms:created xsi:type="dcterms:W3CDTF">2019-01-27T23:10:16Z</dcterms:created>
  <dcterms:modified xsi:type="dcterms:W3CDTF">2019-02-17T00:12:51Z</dcterms:modified>
</cp:coreProperties>
</file>