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95" autoAdjust="0"/>
    <p:restoredTop sz="94660"/>
  </p:normalViewPr>
  <p:slideViewPr>
    <p:cSldViewPr snapToGrid="0">
      <p:cViewPr>
        <p:scale>
          <a:sx n="55" d="100"/>
          <a:sy n="55" d="100"/>
        </p:scale>
        <p:origin x="110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</a:t>
            </a:r>
            <a:r>
              <a:rPr lang="en-US" sz="2800" b="1" dirty="0" smtClean="0"/>
              <a:t>20</a:t>
            </a:r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 err="1"/>
              <a:t>Erasmian</a:t>
            </a:r>
            <a:r>
              <a:rPr lang="en-US" sz="2800" b="1" dirty="0"/>
              <a:t> or Seminary Type 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διδάσκω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teach					97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0_04_didask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0871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ἐκεῖ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839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					95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0_05_eke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21883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ερι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πατέω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39457"/>
            <a:ext cx="603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walk, live				95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0_06_peripat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01432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φο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βέομαι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 fear					95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0_07_phobe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8579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ἐνώ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πιον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9557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(Gen.)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94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0_08_enwp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2434" y="55149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πος,  -ου,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0706" y="3759200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					94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0_09_top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6288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ἔτι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65665"/>
            <a:ext cx="71481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still, yet, even				93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B_Un20_10_et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37234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ἷμ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-ατος,  τό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περιπατέω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walk, live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ἄρτος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food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βέομαι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fear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γεννάω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give birth to, produce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ἐνώ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πιον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before (Gen.)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διδάσκω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teach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πος,  -ου,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ἐκεῖ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ἔτι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still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yet, even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B_Un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12543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ἷμ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-ατος,  τό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9297" y="3759200"/>
            <a:ext cx="4839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					97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0_01_ai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43271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ἄρτος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03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bread, food				97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0_02_ar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60143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γεννάω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9264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give birth to, produce			97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0_03_genn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16411" y="52601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διδάσκω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teach					97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0_04_didask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29416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ἐκεῖ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839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					95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0_05_eke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60143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ερι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πατέω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03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walk, live				95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0_06_peripat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29416" y="559802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ἷμ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-ατος,  τό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7390" y="3759200"/>
            <a:ext cx="4839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					97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0_01_ai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81816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φο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βέομαι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 fear					95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0_07_phobe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97595" y="49997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ἐνώ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πιον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9557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(Gen.)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94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B_Un20_08_enwp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8580" y="55149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πος,  -ου,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					94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0_09_top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0952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ἔτι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79520"/>
            <a:ext cx="71481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still, yet, even				93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0_10_et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40252" y="552775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ἷμ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-ατος,  τό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περιπατέω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walk, live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ἄρτος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food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βέομαι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fear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γεννάω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give birth to, produce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ἐνώ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πιον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before (Gen.)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διδάσκω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teach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πος,  -ου,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ἐκεῖ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ἔτι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still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yet, even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B_Un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54107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ἄρτος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603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bread, food				97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0_02_ar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35452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γεννάω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9264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give birth to, produce			97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VB_Un20_03_genn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84834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4113</TotalTime>
  <Words>740</Words>
  <Application>Microsoft Office PowerPoint</Application>
  <PresentationFormat>Widescreen</PresentationFormat>
  <Paragraphs>211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20    Gr  Eng</vt:lpstr>
      <vt:lpstr>Vocabulary Builder:  Unit 20    Gr  Eng</vt:lpstr>
      <vt:lpstr>Vocabulary Builder:  Unit 20    Gr  Eng</vt:lpstr>
      <vt:lpstr>Vocabulary Builder:  Unit 20    Gr  Eng</vt:lpstr>
      <vt:lpstr>Vocabulary Builder:  Unit 20    Gr  Eng</vt:lpstr>
      <vt:lpstr>Vocabulary Builder:  Unit 20    Gr  Eng</vt:lpstr>
      <vt:lpstr>Vocabulary Builder:  Unit 20    Gr  Eng</vt:lpstr>
      <vt:lpstr>Vocabulary Builder:  Unit 20    Gr  Eng</vt:lpstr>
      <vt:lpstr>Vocabulary Builder:  Unit 20    Gr  Eng</vt:lpstr>
      <vt:lpstr>Vocabulary Builder:  Unit 20    Gr  Eng</vt:lpstr>
      <vt:lpstr>Vocabulary Builder:  Unit 20    Gr  Eng</vt:lpstr>
      <vt:lpstr>Vocabulary Builder:  Unit 20    Gr  Eng</vt:lpstr>
      <vt:lpstr>Vocabulary Builder:  Unit 20    Gr  Eng</vt:lpstr>
      <vt:lpstr>Vocabulary Builder:  Unit 20    Gr  Eng</vt:lpstr>
      <vt:lpstr>Vocabulary Builder:  Unit 20    Gr  Eng</vt:lpstr>
      <vt:lpstr>Vocabulary Builder:  Unit 20    Gr  Eng</vt:lpstr>
      <vt:lpstr>Vocabulary Builder:  Unit 20    Gr  Eng</vt:lpstr>
      <vt:lpstr>Vocabulary Builder:  Unit 20    Gr  Eng</vt:lpstr>
      <vt:lpstr>Vocabulary Builder:  Unit 20    Gr  Eng</vt:lpstr>
      <vt:lpstr>Vocabulary Builder:  Unit 20    Gr  Eng</vt:lpstr>
      <vt:lpstr>Vocabulary Builder:  Unit 20    Gr  Eng</vt:lpstr>
      <vt:lpstr>Vocabulary Builder:  Unit 20    Gr  Eng</vt:lpstr>
      <vt:lpstr>Vocabulary Builder:  Unit 20    Gr  Eng</vt:lpstr>
      <vt:lpstr>Vocabulary Builder:  Unit 20    Gr  Eng</vt:lpstr>
      <vt:lpstr>Vocabulary Builder:  Unit 20   Eng  Gr</vt:lpstr>
      <vt:lpstr>Vocabulary Builder:  Unit 20   Eng  Gr</vt:lpstr>
      <vt:lpstr>Vocabulary Builder:  Unit 20   Eng  Gr</vt:lpstr>
      <vt:lpstr>Vocabulary Builder:  Unit 20   Eng  Gr</vt:lpstr>
      <vt:lpstr>Vocabulary Builder:  Unit 20   Eng  Gr</vt:lpstr>
      <vt:lpstr>Vocabulary Builder:  Unit 20   Eng  Gr</vt:lpstr>
      <vt:lpstr>Vocabulary Builder:  Unit 20   Eng  Gr</vt:lpstr>
      <vt:lpstr>Vocabulary Builder:  Unit 20   Eng  Gr</vt:lpstr>
      <vt:lpstr>Vocabulary Builder:  Unit 20   Eng  Gr</vt:lpstr>
      <vt:lpstr>Vocabulary Builder:  Unit 20   Eng  Gr</vt:lpstr>
      <vt:lpstr>Vocabulary Builder:  Unit 20   Eng  Gr</vt:lpstr>
      <vt:lpstr>Vocabulary Builder:  Unit 20   Eng  Gr</vt:lpstr>
      <vt:lpstr>Vocabulary Builder:  Unit 20   Eng  Gr</vt:lpstr>
      <vt:lpstr>Vocabulary Builder:  Unit 20   Eng  Gr</vt:lpstr>
      <vt:lpstr>Vocabulary Builder:  Unit 20   Eng  Gr</vt:lpstr>
      <vt:lpstr>Vocabulary Builder:  Unit 20   Eng  Gr</vt:lpstr>
      <vt:lpstr>Vocabulary Builder:  Unit 20   Eng  Gr</vt:lpstr>
      <vt:lpstr>Vocabulary Builder:  Unit 20   Eng  Gr</vt:lpstr>
      <vt:lpstr>Vocabulary Builder:  Unit 20   Eng  Gr</vt:lpstr>
      <vt:lpstr>Vocabulary Builder:  Unit 20   Eng  Gr</vt:lpstr>
      <vt:lpstr>Vocabulary Builder:  Unit 20   Eng  Gr</vt:lpstr>
      <vt:lpstr>Vocabulary Builder:  Unit 20   Eng  Gr</vt:lpstr>
      <vt:lpstr>Vocabulary Builder:  Unit 20   Eng  Gr</vt:lpstr>
      <vt:lpstr>Vocabulary Builder:  Unit 20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209</cp:revision>
  <dcterms:created xsi:type="dcterms:W3CDTF">2019-01-27T23:10:16Z</dcterms:created>
  <dcterms:modified xsi:type="dcterms:W3CDTF">2019-02-16T21:55:16Z</dcterms:modified>
</cp:coreProperties>
</file>