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5" autoAdjust="0"/>
    <p:restoredTop sz="94660"/>
  </p:normalViewPr>
  <p:slideViewPr>
    <p:cSldViewPr snapToGrid="0">
      <p:cViewPr>
        <p:scale>
          <a:sx n="55" d="100"/>
          <a:sy n="55" d="100"/>
        </p:scale>
        <p:origin x="110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19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way, road, journey			101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4MG_o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30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				100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5MG_allel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701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 -οῦ,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147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eye, sight				100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6MG_opthal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8689" y="55609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place, set				100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7MG_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338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989996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child, descendant			99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8MG_tek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170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				98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9MG_e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 -ου,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				98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10MG_Pharis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2543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 -οῦ,  ὁ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eye, sight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 up,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raise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place, set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descendant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853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 					102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1MG_p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41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 up, take away, raise		101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2MG_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43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necessary, 				101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3MG_d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0036" y="5718785"/>
            <a:ext cx="40914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way, road, journey			101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4MG_o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43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				100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5MG_allel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852" y="54362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 -οῦ,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7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eye, sight				100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6MG_opthal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161" y="54501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 					102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1MG_p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3271" y="55980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place, set				100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7MG_tith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child, descendant			99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8MG_tek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8" y="55287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				98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9MG_e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959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 -ου,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				98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10MG_Pharis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0871" y="55149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 -οῦ,  ὁ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eye, sight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 up,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raise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place, set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descendant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ὁδός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9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421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676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 up, take away, raise		101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2MG_air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161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101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9_03MG_d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9265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19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623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4067</TotalTime>
  <Words>802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PowerPoint Presentation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 Gr  Eng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  <vt:lpstr>Vocabulary Builder:  Unit 19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203</cp:revision>
  <dcterms:created xsi:type="dcterms:W3CDTF">2019-01-27T23:10:16Z</dcterms:created>
  <dcterms:modified xsi:type="dcterms:W3CDTF">2019-02-17T00:02:22Z</dcterms:modified>
</cp:coreProperties>
</file>