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5" autoAdjust="0"/>
    <p:restoredTop sz="94660"/>
  </p:normalViewPr>
  <p:slideViewPr>
    <p:cSldViewPr snapToGrid="0">
      <p:cViewPr>
        <p:scale>
          <a:sx n="51" d="100"/>
          <a:sy n="51" d="100"/>
        </p:scale>
        <p:origin x="1262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19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way, road, journey			101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4_od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228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another				100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19_05_allel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6692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 -οῦ,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147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eye, sight				100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6_opthal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7157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place, set				100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7_tit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707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989996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child, descendant			99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8_tek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7118" y="55607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				98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9_e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66922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 -ου,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				98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10_Pharis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715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 -οῦ,  ὁ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eye, sight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 up,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place, set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descendant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another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0676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5493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 					102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1_p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9690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 up, take away, raise		101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2_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715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necessary, 				101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3_d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226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way, road, journey			101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4_od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206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another				100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5_allel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22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 -οῦ,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7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eye, sight				100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6_opthal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2089" y="547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5493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 					102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1_p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214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place, set				100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7_tit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7158" y="55607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child, descendant			99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8_tek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2129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				98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9_e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206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 -ου,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				98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10_Pharis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16823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 -οῦ,  ὁ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eye, sight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 up,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place, set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descendant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another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216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 up, take away, raise		101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9_02_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709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101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19_03_d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7216" y="53888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4058</TotalTime>
  <Words>804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PowerPoint Presentation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202</cp:revision>
  <dcterms:created xsi:type="dcterms:W3CDTF">2019-01-27T23:10:16Z</dcterms:created>
  <dcterms:modified xsi:type="dcterms:W3CDTF">2019-02-16T20:59:44Z</dcterms:modified>
</cp:coreProperties>
</file>