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5" autoAdjust="0"/>
    <p:restoredTop sz="94660"/>
  </p:normalViewPr>
  <p:slideViewPr>
    <p:cSldViewPr snapToGrid="0">
      <p:cViewPr>
        <p:scale>
          <a:sx n="55" d="100"/>
          <a:sy n="55" d="100"/>
        </p:scale>
        <p:origin x="110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18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save, rescue				106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4_sw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hour, time				106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5_w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85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soul, person, self			109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6_psux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1816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while				103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7_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 -ή,  -όν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					102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8_aga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30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11" y="375920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authority, power, jurisdiction		102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9_exou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224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					102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10_ka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344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Adj. whole,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exhort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 -ή,  -όν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save, rescue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καλός,  -ή,  -όν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494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839" y="375920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 whole;   Adv.:  entirely		109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1_o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108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urge, exhort, console		109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2_para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8661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571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cause to rise			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3_an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327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save, rescue				106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4_sw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hour, time				106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5_w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6289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soul, person, self			109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6_psux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098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658" y="375920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Adj.:  whole;   Adv.:  entirely		109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1_o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462598" y="5710441"/>
            <a:ext cx="85162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 while				103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7_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3447" y="5917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 -ή,  -όν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					102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8_aga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8168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authority, power, jurisdiction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9_exou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8" y="5541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224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					102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10_ka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Adj. whole,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exhort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αθός,  -ή,  -όν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save, rescue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καλός,  -ή,  -όν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556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urge, exhort, console		109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8_02_para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416" y="55841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cause to rise			108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18_03_an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3447" y="5514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989996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18    Gr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58929" y="223003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3946</TotalTime>
  <Words>816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PowerPoint Presentation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 Gr  Eng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  <vt:lpstr>Vocabulary Builder:  Unit 18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195</cp:revision>
  <dcterms:created xsi:type="dcterms:W3CDTF">2019-01-27T23:10:16Z</dcterms:created>
  <dcterms:modified xsi:type="dcterms:W3CDTF">2019-02-16T17:38:39Z</dcterms:modified>
</cp:coreProperties>
</file>