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051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8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				114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4MG_m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95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5MG_oi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261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003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					113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6MG_or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101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5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					111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7MG_apothne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261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2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great as,  as many as			110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8MG_o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6154" y="55386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					109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9MG_aleth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9666" y="5693387"/>
            <a:ext cx="1038906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				109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10MG_m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87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great/many as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house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about to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129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839" y="3759200"/>
            <a:ext cx="11466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church, congregation, assembly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1MG_ekk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0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35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own, belonging to one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2MG_i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5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50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	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3MG_kr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8725" y="5826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8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				114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4MG_m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8382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95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5MG_oi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03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03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					113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6MG_or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95" y="3759200"/>
            <a:ext cx="11466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church, congregation, assembly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7_01MG_ekk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040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5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					111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7MG_apothne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7468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2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great as,  as many as			110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8MG_o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941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					109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9MG_aleth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615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				109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10MG_m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great/many as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house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about to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489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735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own, belonging to one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2MG_i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98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50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			114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3MG_kr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3747</TotalTime>
  <Words>807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192</cp:revision>
  <dcterms:created xsi:type="dcterms:W3CDTF">2019-01-27T23:10:16Z</dcterms:created>
  <dcterms:modified xsi:type="dcterms:W3CDTF">2019-02-16T18:29:06Z</dcterms:modified>
</cp:coreProperties>
</file>