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2" d="100"/>
          <a:sy n="52" d="100"/>
        </p:scale>
        <p:origin x="1085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17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88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only, alone				114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7_04_mo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24274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95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					114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5_oik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254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5003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					113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6_or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3075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οθνῄσκω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975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die 					111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7_apothne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512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20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great as,  as many as			110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8_os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24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					109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9_alethe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037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				109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10_me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8650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οθνῄσκω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judge,  decide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great/many as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alone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-ου,  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house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about to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1318" y="58244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839" y="3759200"/>
            <a:ext cx="11466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church, congregation, assembly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1_ekkles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8299" y="55421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735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own, belonging to one		114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8072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2_id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5564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750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judge,  decide 			114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3_kr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7796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88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only, alone				114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4_mo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3902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959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					114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5_oik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03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					113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6_or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1935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295" y="3759200"/>
            <a:ext cx="11466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church, congregation, assembly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1_ekkles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5377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οθνῄσκω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975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die 					111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7_apothnesk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7355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620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great as,  as many as			110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8_os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7292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24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truth					109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9_alethe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04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about to				109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10_me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8803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ἐκκλησί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church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ὁράω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οθνῄσκω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judge,  decide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ὅσος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-η,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great/many as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alone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ἀλήθει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οἶκος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-ου,  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house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μέλλω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about to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B_Un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5564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94839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ἴδιος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10735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one's own, belonging to one		114 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17_02_id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30751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κρίνω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750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judge,  decide 			114 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B_Un17_03_kri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6286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17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3697</TotalTime>
  <Words>809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 Gr  Eng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  <vt:lpstr>Vocabulary Builder:  Unit 17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189</cp:revision>
  <dcterms:created xsi:type="dcterms:W3CDTF">2019-01-27T23:10:16Z</dcterms:created>
  <dcterms:modified xsi:type="dcterms:W3CDTF">2019-02-16T13:28:46Z</dcterms:modified>
</cp:coreProperties>
</file>