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7" autoAdjust="0"/>
    <p:restoredTop sz="94660"/>
  </p:normalViewPr>
  <p:slideViewPr>
    <p:cSldViewPr snapToGrid="0">
      <p:cViewPr>
        <p:scale>
          <a:sx n="59" d="100"/>
          <a:sy n="59" d="100"/>
        </p:scale>
        <p:origin x="9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16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 -εως,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11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power,  miracle 			119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4_dunam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1853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081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hand over, betray, entrust		119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5_para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76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8235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remain, stay, live 			118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6_me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133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19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depart					117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7_ap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457" y="56011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50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seek, desire, request			117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8_ze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2369891" y="5331631"/>
            <a:ext cx="487363" cy="3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41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					116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9_ag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4015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4541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					115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10_basil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543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priest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remain, stay, live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throw, put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seek, desire, request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 -εως,  ὁ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παραδίδωμι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hand over,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betray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-έως,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0519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84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priest,  chief priest			122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1_arxier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45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throw, put 				122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2_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196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 -ου,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					120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3_thana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502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 -εως,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11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power,  miracle 			119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4_dunam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89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081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hand over, betray, entrust		119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5_para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74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35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remain, stay, live 			118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6_me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376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84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priest,  chief priest			122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1_arxier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2770" y="60147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19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depart					117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7_ap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727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50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seek, desire, request			117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8_ze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89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41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					116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9_ag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808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4541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					115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10_basil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3551" y="55560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priest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remain, stay, live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throw, put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seek, desire, request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 -εως,  ὁ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παραδίδωμι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hand over,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betray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-έως,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114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throw, put 				122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2_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583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 -ου,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					120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6_03_thana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3565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3628</TotalTime>
  <Words>789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180</cp:revision>
  <dcterms:created xsi:type="dcterms:W3CDTF">2019-01-27T23:10:16Z</dcterms:created>
  <dcterms:modified xsi:type="dcterms:W3CDTF">2019-02-16T11:24:39Z</dcterms:modified>
</cp:coreProperties>
</file>