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7" autoAdjust="0"/>
    <p:restoredTop sz="94660"/>
  </p:normalViewPr>
  <p:slideViewPr>
    <p:cSldViewPr snapToGrid="0">
      <p:cViewPr>
        <p:scale>
          <a:sx n="58" d="100"/>
          <a:sy n="58" d="100"/>
        </p:scale>
        <p:origin x="994" y="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15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πω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71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see, look at				132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5_04MG_blep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834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ἀμήν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truly, amen, let it be so			129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5_05MG_am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4360" y="55572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νεκρός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-ά,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1011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dead; dead person (subst.)		128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5_06MG_nek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60707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σύν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(Dat.) 				128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5_07MG_s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135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5328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servant, slave				124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5_08MG_dou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2482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				123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5_09MG_ot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5334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ἰών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ῶνος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age, eternity 				122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5_10MG_aiw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0134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νεκρός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-ά,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Ἰωάννης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σύν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with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(Dat.)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οστέλλω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send, send out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servant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slave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see, look at		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ὅταν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truly, amen, let it be so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αἰών,  -ῶνος,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eternity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5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5334" y="58349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570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					135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5_01MG_zw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0295" y="5718785"/>
            <a:ext cx="401914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Ἰωάννης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					135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5_02MG_Iwann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0134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οστέλλω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111" y="3827509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send, send out			132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5_03MG_aposte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0289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πω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71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see, look at				132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5_04MG_blep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4847" y="55064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ἀμήν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truly, amen, let it be so			129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5_05MG_am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0289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νεκρός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-ά,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11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dead; dead person (subst.)		128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5_06MG_nek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4116" y="5475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570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					135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5_01MG_zw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1838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σύν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(Dat.) 				128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5_07MG_s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41438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5328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servant, slave				124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5_08MG_dou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1838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				123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5_09MG_ot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7368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ἰών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ῶνος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age, eternity 				122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5_10MG_aiw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36638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νεκρός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-ά,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Ἰωάννης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σύν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with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(Dat.)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οστέλλω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send, send out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servant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slave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see, look at		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ὅταν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truly, amen, let it be so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αἰών,  -ῶνος,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eternity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5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4117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Ἰωάννης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					135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5_02MG_Iwann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4847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οστέλλω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send, send out			132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5_03MG_aposte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3873" y="55197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35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3478</TotalTime>
  <Words>787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15    Gr  Eng</vt:lpstr>
      <vt:lpstr>Vocabulary Builder:  Unit 15    Gr  Eng</vt:lpstr>
      <vt:lpstr>Vocabulary Builder:  Unit 15    Gr  Eng</vt:lpstr>
      <vt:lpstr>Vocabulary Builder:  Unit 15    Gr  Eng</vt:lpstr>
      <vt:lpstr>Vocabulary Builder:  Unit 15    Gr  Eng</vt:lpstr>
      <vt:lpstr>Vocabulary Builder:  Unit 15    Gr  Eng</vt:lpstr>
      <vt:lpstr>Vocabulary Builder:  Unit 15    Gr  Eng</vt:lpstr>
      <vt:lpstr>Vocabulary Builder:  Unit 15    Gr  Eng</vt:lpstr>
      <vt:lpstr>Vocabulary Builder:  Unit 15    Gr  Eng</vt:lpstr>
      <vt:lpstr>Vocabulary Builder:  Unit 15    Gr  Eng</vt:lpstr>
      <vt:lpstr>Vocabulary Builder:  Unit 15    Gr  Eng</vt:lpstr>
      <vt:lpstr>Vocabulary Builder:  Unit 15    Gr  Eng</vt:lpstr>
      <vt:lpstr>Vocabulary Builder:  Unit 15    Gr  Eng</vt:lpstr>
      <vt:lpstr>Vocabulary Builder:  Unit 15    Gr  Eng</vt:lpstr>
      <vt:lpstr>Vocabulary Builder:  Unit 15    Gr  Eng</vt:lpstr>
      <vt:lpstr>Vocabulary Builder:  Unit 15    Gr  Eng</vt:lpstr>
      <vt:lpstr>Vocabulary Builder:  Unit 15    Gr  Eng</vt:lpstr>
      <vt:lpstr>Vocabulary Builder:  Unit 15    Gr  Eng</vt:lpstr>
      <vt:lpstr>Vocabulary Builder:  Unit 15    Gr  Eng</vt:lpstr>
      <vt:lpstr>Vocabulary Builder:  Unit 15    Gr  Eng</vt:lpstr>
      <vt:lpstr>Vocabulary Builder:  Unit 15    Gr  Eng</vt:lpstr>
      <vt:lpstr>Vocabulary Builder:  Unit 15    Gr  Eng</vt:lpstr>
      <vt:lpstr>Vocabulary Builder:  Unit 15    Gr  Eng</vt:lpstr>
      <vt:lpstr>Vocabulary Builder:  Unit 15    Gr  Eng</vt:lpstr>
      <vt:lpstr>Vocabulary Builder:  Unit 15   Eng  Gr</vt:lpstr>
      <vt:lpstr>Vocabulary Builder:  Unit 15   Eng  Gr</vt:lpstr>
      <vt:lpstr>Vocabulary Builder:  Unit 15   Eng  Gr</vt:lpstr>
      <vt:lpstr>Vocabulary Builder:  Unit 15   Eng  Gr</vt:lpstr>
      <vt:lpstr>Vocabulary Builder:  Unit 15   Eng  Gr</vt:lpstr>
      <vt:lpstr>Vocabulary Builder:  Unit 15   Eng  Gr</vt:lpstr>
      <vt:lpstr>Vocabulary Builder:  Unit 15   Eng  Gr</vt:lpstr>
      <vt:lpstr>Vocabulary Builder:  Unit 15   Eng  Gr</vt:lpstr>
      <vt:lpstr>Vocabulary Builder:  Unit 15   Eng  Gr</vt:lpstr>
      <vt:lpstr>Vocabulary Builder:  Unit 15   Eng  Gr</vt:lpstr>
      <vt:lpstr>Vocabulary Builder:  Unit 15   Eng  Gr</vt:lpstr>
      <vt:lpstr>Vocabulary Builder:  Unit 15   Eng  Gr</vt:lpstr>
      <vt:lpstr>Vocabulary Builder:  Unit 15   Eng  Gr</vt:lpstr>
      <vt:lpstr>Vocabulary Builder:  Unit 15   Eng  Gr</vt:lpstr>
      <vt:lpstr>Vocabulary Builder:  Unit 15   Eng  Gr</vt:lpstr>
      <vt:lpstr>Vocabulary Builder:  Unit 15   Eng  Gr</vt:lpstr>
      <vt:lpstr>Vocabulary Builder:  Unit 15   Eng  Gr</vt:lpstr>
      <vt:lpstr>Vocabulary Builder:  Unit 15   Eng  Gr</vt:lpstr>
      <vt:lpstr>Vocabulary Builder:  Unit 15   Eng  Gr</vt:lpstr>
      <vt:lpstr>Vocabulary Builder:  Unit 15   Eng  Gr</vt:lpstr>
      <vt:lpstr>Vocabulary Builder:  Unit 15   Eng  Gr</vt:lpstr>
      <vt:lpstr>Vocabulary Builder:  Unit 15   Eng  Gr</vt:lpstr>
      <vt:lpstr>Vocabulary Builder:  Unit 15   Eng  Gr</vt:lpstr>
      <vt:lpstr>Vocabulary Builder:  Unit 15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176</cp:revision>
  <dcterms:created xsi:type="dcterms:W3CDTF">2019-01-27T23:10:16Z</dcterms:created>
  <dcterms:modified xsi:type="dcterms:W3CDTF">2019-02-16T11:24:21Z</dcterms:modified>
</cp:coreProperties>
</file>