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7" autoAdjust="0"/>
    <p:restoredTop sz="94660"/>
  </p:normalViewPr>
  <p:slideViewPr>
    <p:cSldViewPr snapToGrid="0">
      <p:cViewPr>
        <p:scale>
          <a:sx n="59" d="100"/>
          <a:sy n="59" d="100"/>
        </p:scale>
        <p:origin x="9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14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people, crowd				142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4_l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439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σῶμ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					142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5_s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277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άλιν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					141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6_pa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58362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					140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7_z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5651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Ἰεροσόλυμ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τά /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				139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8_Ierosol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502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sound, voice,  noise			139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9_phw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6017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					135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10_du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355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permit,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forgive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not, nor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Ἰεροσόλυμα,  τά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-ῆς,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B_Un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907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					143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1_aga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9708" y="5556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permit, let go, forgive  		143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2_aphi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7456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1" y="3827509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not even, neither, nor		143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3_ou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1959" y="5946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people, crowd				142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4_la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9080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σῶμ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					142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5_s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664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άλιν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					141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6_pal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2142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93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					143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1_agap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358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321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					140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7_z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532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Ἰεροσόλυμ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τά /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				139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8_Ierosolu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05467" y="56142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sound, voice,  noise			139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9_phw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151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447" y="3779520"/>
            <a:ext cx="4570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					135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10_du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πάλιν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permit,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forgive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not, nor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Ἰεροσόλυμα,  τά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Jerusalem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-οῦ,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φωνή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-ῆς,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σῶμα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δύο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B_Un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907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984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permit, let go, forgive  		143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4_02_aphie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1148" y="5868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οὐδέ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not, not even, neither, nor		143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14_03_ou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601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89357" y="204944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3331</TotalTime>
  <Words>749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 Gr  Eng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  <vt:lpstr>Vocabulary Builder:  Unit 14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166</cp:revision>
  <dcterms:created xsi:type="dcterms:W3CDTF">2019-01-27T23:10:16Z</dcterms:created>
  <dcterms:modified xsi:type="dcterms:W3CDTF">2019-02-15T18:50:43Z</dcterms:modified>
</cp:coreProperties>
</file>