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7" autoAdjust="0"/>
    <p:restoredTop sz="94660"/>
  </p:normalViewPr>
  <p:slideViewPr>
    <p:cSldViewPr snapToGrid="0">
      <p:cViewPr>
        <p:scale>
          <a:sx n="53" d="100"/>
          <a:sy n="53" d="100"/>
        </p:scale>
        <p:origin x="1186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13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νῦν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570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					147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4MG_n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198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σα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ρκός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flesh					147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5MG_sar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198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(Conj.)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(Conj.)  				146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6MG_e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1551" y="5260134"/>
            <a:ext cx="26842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(Imp. Prep.)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until, as far as (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Prep)		146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7MG_e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55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up,  restore, wake 		144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8MG_ege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3289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ροφήτης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144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9MG_prophet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707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ὅ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221" y="3765665"/>
            <a:ext cx="114954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whoever, whatever, whichever		144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10MG_os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163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behalf of, for (Gen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(Conj.)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(Acc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until, as far as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call, invite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up,  restore, wake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νῦν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ροφήτης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σα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ρκός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ὅ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whoever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775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behalf of, for (Gen.) 			150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1MG_u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066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(Acc.) 				150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2MG_u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6154" y="5826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call, invite				148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3MG_kal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615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νῦν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call, invite				148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3_04MG_n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σα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ρκός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flesh					147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5MG_sar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358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(Conj.)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(Conj.)  				146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6MG_e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746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behalf of, for (Gen.) 			150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1MG_u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746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(Imp. Prep.)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until, as far as (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Prep)		146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7MG_e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163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up,  restore, wake 		144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8MG_ege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489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ροφήτης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144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9MG_prophet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7643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ὅ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447" y="3779520"/>
            <a:ext cx="1103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whoever, whatever, whichever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10MG_os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5494" y="5826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behalf of, for (Gen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(Conj.)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(Acc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until, as far as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call, invite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up,  restore, wake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νῦν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ροφήτης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σα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ρκός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ὅ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whoever</a:t>
            </a:r>
          </a:p>
        </p:txBody>
      </p:sp>
      <p:pic>
        <p:nvPicPr>
          <p:cNvPr id="2" name="VB_Un13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1982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08718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(Acc.) 				150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2MG_u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4581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call, invite				148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3_03MG_kal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3582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3123</TotalTime>
  <Words>738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 Gr  Eng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  <vt:lpstr>Vocabulary Builder:  Unit 13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161</cp:revision>
  <dcterms:created xsi:type="dcterms:W3CDTF">2019-01-27T23:10:16Z</dcterms:created>
  <dcterms:modified xsi:type="dcterms:W3CDTF">2019-02-15T19:00:21Z</dcterms:modified>
</cp:coreProperties>
</file>