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7" autoAdjust="0"/>
    <p:restoredTop sz="94660"/>
  </p:normalViewPr>
  <p:slideViewPr>
    <p:cSldViewPr snapToGrid="0">
      <p:cViewPr>
        <p:scale>
          <a:sx n="58" d="100"/>
          <a:sy n="58" d="100"/>
        </p:scale>
        <p:origin x="994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13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					147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4_n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761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σα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					147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5_sar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809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(Conj.)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(Conj.)  				146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6_e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4117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(Imp. Prep.)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until, as far as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Prep)		146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7_e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0620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up,  restore, wake 		144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8_ege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7369" y="54296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144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9_prop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916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ὅ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221" y="3765665"/>
            <a:ext cx="11495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whoever, whatever, whichever		144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10_o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461393" y="5710441"/>
            <a:ext cx="140038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behalf of, for 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(Conj.)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until, as far as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up,  restore, wake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σα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ὅ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3873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behalf of, for (Gen.) 			150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1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9403" y="55727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(Acc.) 				150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2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411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				148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3_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663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				148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4_n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2412" y="55175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σα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					147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5_sar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314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(Conj.)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(Conj.)  				146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7_e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013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behalf of, for (Gen.) 			150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1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35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(Imp. Prep.)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until, as far as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Prep)		146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7_e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359" y="547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up,  restore, wake 		144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8_ege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95664" y="6177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144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9_prop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086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ὅ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447" y="377952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whoever, whatever, whichever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10_o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0134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behalf of, for 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(Conj.)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until, as far as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up,  restore, wake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σα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ὅ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265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(Acc.) 				150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2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88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				148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13_03_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761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3114</TotalTime>
  <Words>740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159</cp:revision>
  <dcterms:created xsi:type="dcterms:W3CDTF">2019-01-27T23:10:16Z</dcterms:created>
  <dcterms:modified xsi:type="dcterms:W3CDTF">2019-02-15T15:12:25Z</dcterms:modified>
</cp:coreProperties>
</file>