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4" autoAdjust="0"/>
    <p:restoredTop sz="94660"/>
  </p:normalViewPr>
  <p:slideViewPr>
    <p:cSldViewPr snapToGrid="0">
      <p:cViewPr>
        <p:scale>
          <a:sx n="53" d="100"/>
          <a:sy n="53" d="100"/>
        </p:scale>
        <p:origin x="1176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12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heart, mind				156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4MG_kar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34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					156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5MG_Pet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89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155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6MG_prw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77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grace, favor				155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7MG_xa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				154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8MG_al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430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89183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ορεύομ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go, live				153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9MG_poreu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0519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stand, set 				153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10MG_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1776" y="56011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at that time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πρώτος,  -η,  -ον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favor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go, live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stand, set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0702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at that time			160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1MG_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96462" y="5933756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					158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2MG_esth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9891" y="5466760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					158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3MG_Pa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35205" y="5503816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heart, mind				156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4MG_kar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8896" y="571878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					156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5MG_Pet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0520" y="5710441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πρώτος,  -η,  -ον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155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6MG_prw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7456" y="5503816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at that time			160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1MG_t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0336" y="5823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grace, favor				155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7MG_xar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6017" y="5710441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				154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8MG_al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3582" y="5513253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ορεύομ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go, live				153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09MG_poreu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7639" y="5710441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447" y="377952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stand, set 				153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_10MG_ist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0519" y="5710441"/>
            <a:ext cx="487363" cy="48736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at that time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πρώτος,  -η,  -ον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favor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ἄλλος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other, another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πορεύομαι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go, live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stand, set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1959" y="5710441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ἐσθίω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eat					158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2MG_esth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ῦλος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					158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2_03MG_Pau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033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12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2996</TotalTime>
  <Words>719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 Gr  Eng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  <vt:lpstr>Vocabulary Builder:  Unit 12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154</cp:revision>
  <dcterms:created xsi:type="dcterms:W3CDTF">2019-01-27T23:10:16Z</dcterms:created>
  <dcterms:modified xsi:type="dcterms:W3CDTF">2019-02-15T13:21:29Z</dcterms:modified>
</cp:coreProperties>
</file>