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84" autoAdjust="0"/>
    <p:restoredTop sz="94660"/>
  </p:normalViewPr>
  <p:slideViewPr>
    <p:cSldViewPr snapToGrid="0">
      <p:cViewPr>
        <p:scale>
          <a:sx n="58" d="100"/>
          <a:sy n="58" d="100"/>
        </p:scale>
        <p:origin x="984" y="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11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αρτία, 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1088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					173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1_04MG_amart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7904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work,  deed				169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1_05MG_erg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520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442" y="3739457"/>
            <a:ext cx="11957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untranslated contingency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166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1_06MG_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7904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δόξ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-ης,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 					166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1_07MG_dox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9123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όλις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570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					163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1_08MG_pol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4001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 				162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1_09MG_basile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5893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ἔθνος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0483" y="3765665"/>
            <a:ext cx="11033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nation,  heathen/Gentiles (pl.)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1_10MG_eth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4245" y="5610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εὑρίσκω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untranslated contingency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angel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δόξ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-ης,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glory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όλις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αρτία,  -ας,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βασιλεία,  -ας, 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kingdom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ἔθνος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1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2053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εὑρίσκω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 	   				176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1_01MG_euri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64001" y="5842381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angel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messenger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175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1_02MG_agge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3013" y="5243444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multitude			175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1_03MG_ox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98629" y="5503816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αρτία, 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1088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					173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1_04MG_amart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83973" y="5933756"/>
            <a:ext cx="487363" cy="48736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work,  deed				169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1_05MG_erg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71781" y="5536065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881" y="3759200"/>
            <a:ext cx="11957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untranslated contingency particle	166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1_06MG_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39617" y="5622925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εὑρίσκω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 	   				176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1_01MG_euri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958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δόξ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-ης,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 					166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1_07MG_dox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49861" y="5710441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όλις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570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					163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1_08MG_pol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25477" y="5503816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 				162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1_09MG_basile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25477" y="5710441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ἔθνος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447" y="3779520"/>
            <a:ext cx="11033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nation,  heathen/Gentiles (pl.) 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1_10MG_eth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62053" y="5710441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εὑρίσκω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untranslated contingency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angel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δόξ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-ης,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glory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όλις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αρτία,  -ας,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βασιλεία,  -ας, 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kingdom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ἔθνος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</a:t>
            </a:r>
          </a:p>
        </p:txBody>
      </p:sp>
      <p:pic>
        <p:nvPicPr>
          <p:cNvPr id="2" name="VB_Un11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47397" y="5718785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angel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messenger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175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1_02MG_agge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60356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multitude			175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1_03MG_ox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931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2916</TotalTime>
  <Words>707</Words>
  <Application>Microsoft Office PowerPoint</Application>
  <PresentationFormat>Widescreen</PresentationFormat>
  <Paragraphs>209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148</cp:revision>
  <dcterms:created xsi:type="dcterms:W3CDTF">2019-01-27T23:10:16Z</dcterms:created>
  <dcterms:modified xsi:type="dcterms:W3CDTF">2019-02-15T13:14:24Z</dcterms:modified>
</cp:coreProperties>
</file>