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4" autoAdjust="0"/>
    <p:restoredTop sz="94660"/>
  </p:normalViewPr>
  <p:slideViewPr>
    <p:cSldViewPr snapToGrid="0">
      <p:cViewPr>
        <p:scale>
          <a:sx n="60" d="100"/>
          <a:sy n="60" d="100"/>
        </p:scale>
        <p:origin x="888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08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					173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1_04_amart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4116" y="55594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work,  deed				169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1_05_erg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36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442" y="3739457"/>
            <a:ext cx="11957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untranslated contingency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166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1_06_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903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 					166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1_07_dox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414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					163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11_08_pol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7612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				162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1_09_basil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6395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65665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nation,  heathen/Gentiles (pl.)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1_10_eth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9160" y="55727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untranslated contingency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glory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βασιλεία,  -ας,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590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	   				176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01_euri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7612" y="5710441"/>
            <a:ext cx="487363" cy="4873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messenger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175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02_agg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4847" y="5821707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multitude			175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03_ox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4116" y="5718785"/>
            <a:ext cx="487363" cy="4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989996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Eng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08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					173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04_amart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1107" y="5710441"/>
            <a:ext cx="487363" cy="48736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work,  deed				169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05_erg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35420" y="571878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881" y="3759200"/>
            <a:ext cx="11957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untranslated contingency particle	166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06_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71595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	   				176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1_01_euri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8586" y="56096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 					166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07_dox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8099" y="571878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					163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08_pol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0621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				162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09_basil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3873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447" y="377952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nation,  heathen/Gentiles (pl.) 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B_Un11_10_eth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0134" y="5559476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εὑρίσκω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untranslated contingency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-ης,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glory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αρτία,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βασιλεία,  -ας,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</a:p>
        </p:txBody>
      </p:sp>
      <p:pic>
        <p:nvPicPr>
          <p:cNvPr id="5" name="VB_Un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42656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messenger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175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1_02_agge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159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multitude			175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11_03_ox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411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11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2908</TotalTime>
  <Words>709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 Gr  Eng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PowerPoint Presentation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  <vt:lpstr>Vocabulary Builder:  Unit 11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147</cp:revision>
  <dcterms:created xsi:type="dcterms:W3CDTF">2019-01-27T23:10:16Z</dcterms:created>
  <dcterms:modified xsi:type="dcterms:W3CDTF">2019-02-15T13:07:04Z</dcterms:modified>
</cp:coreProperties>
</file>