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8" autoAdjust="0"/>
    <p:restoredTop sz="94660"/>
  </p:normalViewPr>
  <p:slideViewPr>
    <p:cSldViewPr snapToGrid="0">
      <p:cViewPr varScale="1">
        <p:scale>
          <a:sx n="88" d="100"/>
          <a:sy n="88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10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Greek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3MG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000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 of (Acc.)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5MG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	   				191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6MG_graph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284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world, universe, humankind		186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7MG_kos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even as   				182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8MG_kat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000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indeed, on the one hand		178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10_09MG_m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59541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483" y="3765665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hand,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arm, power			177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10MG_xe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9428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come/go in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νόμος,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(Gen.)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even as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(Dat.)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indeed, on the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alongside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arm, power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4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in, go in, enter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1MG_eis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76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νόμος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law, Law, principle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2MG_no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     (Gen.)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3MG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4480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	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(Dat.)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4MG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7605" y="55038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25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 of   (Acc.)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5MG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904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55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	   				191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6MG_graph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857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come in, go in, enter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1MG_eis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716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572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world, universe, humankind		186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7MG_kos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8760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θώς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78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even as   				182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8MG_kathw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8085" y="59046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187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indeed, on the one hand		178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9MG_m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40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hand, arm, power			177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10MG_xe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900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εἰσέρχομ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come/go in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γράφω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write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νόμος,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κόσμος,  -ου,  ὁ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(Gen.)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καθώς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even as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beside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(Dat.)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indeed, on the 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alongside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χείρ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χειρός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arm, power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10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3016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08718" y="20747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νόμος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8263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law, Law, principle			194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2MG_no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40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00773"/>
            <a:ext cx="7340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 (Gen.)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194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10_03MG_p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10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2868</TotalTime>
  <Words>717</Words>
  <Application>Microsoft Office PowerPoint</Application>
  <PresentationFormat>Widescreen</PresentationFormat>
  <Paragraphs>209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  <vt:lpstr>Vocabulary Builder:  Unit 10    Gr  Eng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143</cp:revision>
  <dcterms:created xsi:type="dcterms:W3CDTF">2019-01-27T23:10:16Z</dcterms:created>
  <dcterms:modified xsi:type="dcterms:W3CDTF">2019-02-14T23:24:57Z</dcterms:modified>
</cp:coreProperties>
</file>