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4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96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 of (Acc.)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5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386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   				191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6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596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world, universe, humankind		186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7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  				182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8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843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hand		178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9_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arm, power			177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10_xe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64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come/go in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νόμος,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(Gen.)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alongside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arm, power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96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in, go in, enter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1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4839" y="55531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Law, principle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2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48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    (Gen.)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3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9354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4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0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 of   (Acc.)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5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4211" y="5925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   				191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6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386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in, go in, enter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1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5388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world, universe, humankind		186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7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92553" y="5596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  				182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8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906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hand		178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9_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hand, arm, power			177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10_xe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969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come/go in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νόμος,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(Gen.)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alongside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arm, power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386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Law, principle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0_02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998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194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10_03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8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2857</TotalTime>
  <Words>719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141</cp:revision>
  <dcterms:created xsi:type="dcterms:W3CDTF">2019-01-27T23:10:16Z</dcterms:created>
  <dcterms:modified xsi:type="dcterms:W3CDTF">2019-02-14T23:09:38Z</dcterms:modified>
</cp:coreProperties>
</file>