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woman, wife  				215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4_g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2553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so	  				215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5_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2450" y="5921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powerful, am able			210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6_duna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110" y="58321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will, wish, desire 			208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7_the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60101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7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so, in this manner		208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8_out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7041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Behold!  See!  Consider! 		200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9_id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068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 (Adj.),  Jew (Noun)		195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10_I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6647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powerful, am able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will, wish, desire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ἀνήρ,  ἀνδρός,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so, in this manner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Behold!  See!  Consider!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 (Adj.),  Jew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7812" y="38819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2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(Acc.)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1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393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 				218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2_ex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7167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husband, someone		216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3_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337" y="59010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woman, wife  				215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4_g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1634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so	  				215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5_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175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powerful, am able			210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6_duna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(Acc.)  				220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09_01_u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1190" y="58321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will, wish, desire 			208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7_the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2192000" y="5512006"/>
            <a:ext cx="1508575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37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so, in this manner		208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8_out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11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Behold!  See!  Consider! 		200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9_id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892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 (Adj.),  Jew (Noun)		195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10_Ioud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729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ὑπό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powerful, am able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ἐξέρχομα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will, wish, desire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ἀνήρ,  ἀνδρός,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οὕτως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so, in this manner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Behold!  See!  Consider!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Jewish (Adj.),  Jew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</a:p>
        </p:txBody>
      </p:sp>
      <p:pic>
        <p:nvPicPr>
          <p:cNvPr id="5" name="VB_Un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3016" y="5352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631917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ἐξέρχομ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out  				218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09_02_ex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ἀνήρ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ἀνδρός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husband, someone		216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09_03_a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282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9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0781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2820</TotalTime>
  <Words>711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  <vt:lpstr>Vocabulary Builder:  Unit 9     Gr 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132</cp:revision>
  <dcterms:created xsi:type="dcterms:W3CDTF">2019-01-27T23:10:16Z</dcterms:created>
  <dcterms:modified xsi:type="dcterms:W3CDTF">2019-02-14T13:31:21Z</dcterms:modified>
</cp:coreProperties>
</file>