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660"/>
  </p:normalViewPr>
  <p:slideViewPr>
    <p:cSldViewPr snapToGrid="0">
      <p:cViewPr>
        <p:scale>
          <a:sx n="52" d="100"/>
          <a:sy n="52" d="100"/>
        </p:scale>
        <p:origin x="1243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(in), have faith (in)		241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4MG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77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οὐδέν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none,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234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5MG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holy, consecrated, saints (pl.) 	233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6MG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80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answer, reply 	 			231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7MG_apok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30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title, reputation  			230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8MG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learn, realize 			222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9MG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578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10MG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9871" y="5542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πίστις,  -εως,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ὄνομα,  -ατος, 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in)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οὐδέν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6697" y="5352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(one) 	 	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1MG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32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 μεγάλη,  μέγα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		243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2MG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0028" y="58244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belief, trust	 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3MG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276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(in), have faith (in)		241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4MG_pist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873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οὐδέν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none,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234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5MG_ou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8795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holy, consecrated, saints (pl.)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6MG_ag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(one) 	 			243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9605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1MG_eke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53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answer, reply 	 			231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7MG_apok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578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τό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title, reputation  			230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8MG_on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7512" y="58244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learn, realize 			222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9MG_ginw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1976" y="5954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10MG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27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(one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οκρίνομ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πίστις,  -εως,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ὄνομα,  -ατος, 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in)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οὐδείς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οὐδεμί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οὐδέν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075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μέγας,  μεγάλη,  μέγα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		243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8_02MG_meg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103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belief, trust	 		243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08_03MG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8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2770</TotalTime>
  <Words>771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PowerPoint Presentation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  <vt:lpstr>Vocabulary Builder:  Unit 8     Gr 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125</cp:revision>
  <dcterms:created xsi:type="dcterms:W3CDTF">2019-01-27T23:10:16Z</dcterms:created>
  <dcterms:modified xsi:type="dcterms:W3CDTF">2019-02-13T19:09:50Z</dcterms:modified>
</cp:coreProperties>
</file>