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(in), have faith (in)		241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4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οὐδέν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none,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234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5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567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holy, consecrated, saints (pl.) 	233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6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816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answer, reply 	 			231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7_apok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8797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title, reputation  			230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8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02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learn, realize 			222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9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421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170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πίστις,  -εως,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ὄνομα,  -ατος, 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in)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οὐδέν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3625" y="5954123"/>
            <a:ext cx="487363" cy="409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(one) 	 	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1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2818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 μεγάλη,  μέγα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		243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2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belief, trust	 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3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(in), have faith (in)		241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4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8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οὐδέν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none,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234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5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18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holy, consecrated, saints (pl.)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6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335" y="45259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49335" y="3176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(one) 	 	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605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1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26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answer, reply 	 			231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7_apok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title, reputation  			230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8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learn, realize 			222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9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80" y="5917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10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7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πίστις,  -εως,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ὄνομα,  -ατος, 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in)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οὐδέν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 μεγάλη,  μέγα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		243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8_02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belief, trust	 		243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08_03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68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2756</TotalTime>
  <Words>773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PowerPoint Presentation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124</cp:revision>
  <dcterms:created xsi:type="dcterms:W3CDTF">2019-01-27T23:10:16Z</dcterms:created>
  <dcterms:modified xsi:type="dcterms:W3CDTF">2019-02-14T12:40:56Z</dcterms:modified>
</cp:coreProperties>
</file>