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4660"/>
  </p:normalViewPr>
  <p:slideViewPr>
    <p:cSldViewPr snapToGrid="0">
      <p:cViewPr>
        <p:scale>
          <a:sx n="60" d="100"/>
          <a:sy n="60" d="100"/>
        </p:scale>
        <p:origin x="922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7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himself, of herself, of itself		319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4MG_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8425" y="5764029"/>
            <a:ext cx="487363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 			318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5MG_o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06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	 			296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6MG_l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30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-οῦ,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heaven, sky, God			273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7MG_our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7325" y="59159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disciple, apprentice 			261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8MG_mat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82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receive, seize 			258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9MG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74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 			250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10MG_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36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λόγος,  -ου,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take, receive, seize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γῆ,  γῆς,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land, region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0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98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concerning, about (Gen.) 		333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1MG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325" y="5813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				333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2MG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Word, statement			330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3MG_lo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14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22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himself, of herself, of itself		319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B_Un07_04MG_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325" y="5813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 			318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5MG_o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5562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	 			296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6MG_lal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82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concerning, about (Gen.) 		333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1MG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ανός,  -οῦ,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heaven, sky, God			273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7MG_oura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923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θητής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disciple, apprentice 			261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8MG_mathe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98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receive, seize 			258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9MG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 			250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VB_Un07_10MG_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14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about 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speak, say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λόγος,  -ου,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himself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take, receive, seize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οἴδ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know, understand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γῆ,  γῆς,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land, region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B_Un07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60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46618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ερί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(Acc.) 				333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7_02MG_pe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60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Word, statement			330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7_03MG_lo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1125" y="5890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2727</TotalTime>
  <Words>749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Gr  Eng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  <vt:lpstr>Vocabulary Builder:  Unit 7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118</cp:revision>
  <dcterms:created xsi:type="dcterms:W3CDTF">2019-01-27T23:10:16Z</dcterms:created>
  <dcterms:modified xsi:type="dcterms:W3CDTF">2019-02-13T17:13:47Z</dcterms:modified>
</cp:coreProperties>
</file>