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himself, of herself, of itself		319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4_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90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 			318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5_o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	 			296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6_l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0325" y="5813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-οῦ,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heaven, sky, God			273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7_our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87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disciple, apprentice 			261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8_mat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472988" y="5511437"/>
            <a:ext cx="51911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receive, seize 			258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9_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505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 			250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10_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28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about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λόγος,  -ου,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take, receive, seize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γῆ,  γῆς,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land, region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3625" y="5954123"/>
            <a:ext cx="487363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concerning, about (Gen.) 		333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1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2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				333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2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8119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Word, statement			330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3_lo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himself, of herself, of itself		319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4_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 			318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5_o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225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	 			296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6_l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concerning, about (Gen.) 		333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1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9025" y="5597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-οῦ,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heaven, sky, God			273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7_our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disciple, apprentice 			261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8_mat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receive, seize 			258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9_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66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 			250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10_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about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λόγος,  -ου,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take, receive, seize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γῆ,  γῆς,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land, region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52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				333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7_02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44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Word, statement			330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07_03_lo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492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7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2655</TotalTime>
  <Words>751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116</cp:revision>
  <dcterms:created xsi:type="dcterms:W3CDTF">2019-01-27T23:10:16Z</dcterms:created>
  <dcterms:modified xsi:type="dcterms:W3CDTF">2019-02-13T17:09:07Z</dcterms:modified>
</cp:coreProperties>
</file>